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6" r:id="rId3"/>
    <p:sldId id="258" r:id="rId4"/>
  </p:sldIdLst>
  <p:sldSz cx="10287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3D1671-023E-4431-874B-F2D90EB3E875}" v="5" dt="2024-09-04T12:25:30.10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89" autoAdjust="0"/>
    <p:restoredTop sz="94660"/>
  </p:normalViewPr>
  <p:slideViewPr>
    <p:cSldViewPr snapToGrid="0">
      <p:cViewPr varScale="1">
        <p:scale>
          <a:sx n="42" d="100"/>
          <a:sy n="42" d="100"/>
        </p:scale>
        <p:origin x="388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dith Miranda" userId="9f3d45fe-674f-492e-b49a-3c1ff9c117d5" providerId="ADAL" clId="{481A6D90-6EE0-4F6F-962B-CBE900F9B7BA}"/>
    <pc:docChg chg="custSel addSld modSld">
      <pc:chgData name="Judith Miranda" userId="9f3d45fe-674f-492e-b49a-3c1ff9c117d5" providerId="ADAL" clId="{481A6D90-6EE0-4F6F-962B-CBE900F9B7BA}" dt="2024-03-01T09:20:24.043" v="93" actId="1076"/>
      <pc:docMkLst>
        <pc:docMk/>
      </pc:docMkLst>
      <pc:sldChg chg="addSp delSp modSp mod">
        <pc:chgData name="Judith Miranda" userId="9f3d45fe-674f-492e-b49a-3c1ff9c117d5" providerId="ADAL" clId="{481A6D90-6EE0-4F6F-962B-CBE900F9B7BA}" dt="2024-03-01T09:20:10.907" v="86" actId="962"/>
        <pc:sldMkLst>
          <pc:docMk/>
          <pc:sldMk cId="1800942799" sldId="256"/>
        </pc:sldMkLst>
        <pc:spChg chg="mod">
          <ac:chgData name="Judith Miranda" userId="9f3d45fe-674f-492e-b49a-3c1ff9c117d5" providerId="ADAL" clId="{481A6D90-6EE0-4F6F-962B-CBE900F9B7BA}" dt="2024-03-01T09:20:10.907" v="86" actId="962"/>
          <ac:spMkLst>
            <pc:docMk/>
            <pc:sldMk cId="1800942799" sldId="256"/>
            <ac:spMk id="10" creationId="{2BFBC925-A5A5-EE7D-C4EE-69DF0BB80BA4}"/>
          </ac:spMkLst>
        </pc:spChg>
        <pc:picChg chg="add mod ord">
          <ac:chgData name="Judith Miranda" userId="9f3d45fe-674f-492e-b49a-3c1ff9c117d5" providerId="ADAL" clId="{481A6D90-6EE0-4F6F-962B-CBE900F9B7BA}" dt="2024-03-01T08:06:19.667" v="55" actId="167"/>
          <ac:picMkLst>
            <pc:docMk/>
            <pc:sldMk cId="1800942799" sldId="256"/>
            <ac:picMk id="3" creationId="{F059099E-859B-893F-0164-36EA4A4E3DFC}"/>
          </ac:picMkLst>
        </pc:picChg>
        <pc:picChg chg="del mod">
          <ac:chgData name="Judith Miranda" userId="9f3d45fe-674f-492e-b49a-3c1ff9c117d5" providerId="ADAL" clId="{481A6D90-6EE0-4F6F-962B-CBE900F9B7BA}" dt="2024-03-01T07:25:59.348" v="35" actId="478"/>
          <ac:picMkLst>
            <pc:docMk/>
            <pc:sldMk cId="1800942799" sldId="256"/>
            <ac:picMk id="7" creationId="{85F1DAD8-6DA5-4E4F-DCAE-B280BB9D4727}"/>
          </ac:picMkLst>
        </pc:picChg>
      </pc:sldChg>
      <pc:sldChg chg="addSp modSp mod">
        <pc:chgData name="Judith Miranda" userId="9f3d45fe-674f-492e-b49a-3c1ff9c117d5" providerId="ADAL" clId="{481A6D90-6EE0-4F6F-962B-CBE900F9B7BA}" dt="2024-03-01T08:06:12.691" v="51" actId="20577"/>
        <pc:sldMkLst>
          <pc:docMk/>
          <pc:sldMk cId="1270921013" sldId="257"/>
        </pc:sldMkLst>
        <pc:spChg chg="mod">
          <ac:chgData name="Judith Miranda" userId="9f3d45fe-674f-492e-b49a-3c1ff9c117d5" providerId="ADAL" clId="{481A6D90-6EE0-4F6F-962B-CBE900F9B7BA}" dt="2024-03-01T08:06:12.691" v="51" actId="20577"/>
          <ac:spMkLst>
            <pc:docMk/>
            <pc:sldMk cId="1270921013" sldId="257"/>
            <ac:spMk id="2" creationId="{46628210-DC71-0478-1A74-59B4C61B0DEF}"/>
          </ac:spMkLst>
        </pc:spChg>
        <pc:picChg chg="add mod">
          <ac:chgData name="Judith Miranda" userId="9f3d45fe-674f-492e-b49a-3c1ff9c117d5" providerId="ADAL" clId="{481A6D90-6EE0-4F6F-962B-CBE900F9B7BA}" dt="2024-03-01T08:05:54.341" v="42" actId="14100"/>
          <ac:picMkLst>
            <pc:docMk/>
            <pc:sldMk cId="1270921013" sldId="257"/>
            <ac:picMk id="4" creationId="{FB08079B-5B99-35E3-F5F7-9E7CEDFF6284}"/>
          </ac:picMkLst>
        </pc:picChg>
      </pc:sldChg>
      <pc:sldChg chg="addSp delSp modSp new mod">
        <pc:chgData name="Judith Miranda" userId="9f3d45fe-674f-492e-b49a-3c1ff9c117d5" providerId="ADAL" clId="{481A6D90-6EE0-4F6F-962B-CBE900F9B7BA}" dt="2024-03-01T09:20:24.043" v="93" actId="1076"/>
        <pc:sldMkLst>
          <pc:docMk/>
          <pc:sldMk cId="3140945368" sldId="258"/>
        </pc:sldMkLst>
        <pc:spChg chg="del">
          <ac:chgData name="Judith Miranda" userId="9f3d45fe-674f-492e-b49a-3c1ff9c117d5" providerId="ADAL" clId="{481A6D90-6EE0-4F6F-962B-CBE900F9B7BA}" dt="2024-03-01T09:19:59.801" v="83" actId="478"/>
          <ac:spMkLst>
            <pc:docMk/>
            <pc:sldMk cId="3140945368" sldId="258"/>
            <ac:spMk id="2" creationId="{7502C3E8-E996-6377-27CC-D6A99E314176}"/>
          </ac:spMkLst>
        </pc:spChg>
        <pc:spChg chg="del">
          <ac:chgData name="Judith Miranda" userId="9f3d45fe-674f-492e-b49a-3c1ff9c117d5" providerId="ADAL" clId="{481A6D90-6EE0-4F6F-962B-CBE900F9B7BA}" dt="2024-03-01T09:19:59.801" v="83" actId="478"/>
          <ac:spMkLst>
            <pc:docMk/>
            <pc:sldMk cId="3140945368" sldId="258"/>
            <ac:spMk id="3" creationId="{86D3BC48-B728-A19D-58A3-981C42C06959}"/>
          </ac:spMkLst>
        </pc:spChg>
        <pc:spChg chg="del">
          <ac:chgData name="Judith Miranda" userId="9f3d45fe-674f-492e-b49a-3c1ff9c117d5" providerId="ADAL" clId="{481A6D90-6EE0-4F6F-962B-CBE900F9B7BA}" dt="2024-03-01T09:19:59.801" v="83" actId="478"/>
          <ac:spMkLst>
            <pc:docMk/>
            <pc:sldMk cId="3140945368" sldId="258"/>
            <ac:spMk id="4" creationId="{58813FF8-E1CB-6CDC-7E3B-955E518E0926}"/>
          </ac:spMkLst>
        </pc:spChg>
        <pc:spChg chg="add mod">
          <ac:chgData name="Judith Miranda" userId="9f3d45fe-674f-492e-b49a-3c1ff9c117d5" providerId="ADAL" clId="{481A6D90-6EE0-4F6F-962B-CBE900F9B7BA}" dt="2024-03-01T09:20:24.043" v="93" actId="1076"/>
          <ac:spMkLst>
            <pc:docMk/>
            <pc:sldMk cId="3140945368" sldId="258"/>
            <ac:spMk id="7" creationId="{3ECEECA2-0D39-0106-21F1-7DC4CD2ECF65}"/>
          </ac:spMkLst>
        </pc:spChg>
        <pc:picChg chg="add mod">
          <ac:chgData name="Judith Miranda" userId="9f3d45fe-674f-492e-b49a-3c1ff9c117d5" providerId="ADAL" clId="{481A6D90-6EE0-4F6F-962B-CBE900F9B7BA}" dt="2024-03-01T09:20:10.905" v="85" actId="27614"/>
          <ac:picMkLst>
            <pc:docMk/>
            <pc:sldMk cId="3140945368" sldId="258"/>
            <ac:picMk id="6" creationId="{9DEB98E7-957C-9F78-CF3A-2742F7D71201}"/>
          </ac:picMkLst>
        </pc:picChg>
      </pc:sldChg>
    </pc:docChg>
  </pc:docChgLst>
  <pc:docChgLst>
    <pc:chgData name="Judith Miranda" userId="9f3d45fe-674f-492e-b49a-3c1ff9c117d5" providerId="ADAL" clId="{783D1671-023E-4431-874B-F2D90EB3E875}"/>
    <pc:docChg chg="custSel addSld delSld modSld">
      <pc:chgData name="Judith Miranda" userId="9f3d45fe-674f-492e-b49a-3c1ff9c117d5" providerId="ADAL" clId="{783D1671-023E-4431-874B-F2D90EB3E875}" dt="2024-09-04T12:25:39.210" v="41" actId="1076"/>
      <pc:docMkLst>
        <pc:docMk/>
      </pc:docMkLst>
      <pc:sldChg chg="addSp delSp modSp mod">
        <pc:chgData name="Judith Miranda" userId="9f3d45fe-674f-492e-b49a-3c1ff9c117d5" providerId="ADAL" clId="{783D1671-023E-4431-874B-F2D90EB3E875}" dt="2024-09-04T12:24:58.506" v="28" actId="1076"/>
        <pc:sldMkLst>
          <pc:docMk/>
          <pc:sldMk cId="1800942799" sldId="256"/>
        </pc:sldMkLst>
        <pc:spChg chg="add mod">
          <ac:chgData name="Judith Miranda" userId="9f3d45fe-674f-492e-b49a-3c1ff9c117d5" providerId="ADAL" clId="{783D1671-023E-4431-874B-F2D90EB3E875}" dt="2024-09-04T12:24:58.506" v="28" actId="1076"/>
          <ac:spMkLst>
            <pc:docMk/>
            <pc:sldMk cId="1800942799" sldId="256"/>
            <ac:spMk id="5" creationId="{6FBD9C0C-ACDA-D062-2B65-0BC62C2FA6C6}"/>
          </ac:spMkLst>
        </pc:spChg>
        <pc:spChg chg="del mod">
          <ac:chgData name="Judith Miranda" userId="9f3d45fe-674f-492e-b49a-3c1ff9c117d5" providerId="ADAL" clId="{783D1671-023E-4431-874B-F2D90EB3E875}" dt="2024-09-04T12:24:30.719" v="19" actId="478"/>
          <ac:spMkLst>
            <pc:docMk/>
            <pc:sldMk cId="1800942799" sldId="256"/>
            <ac:spMk id="10" creationId="{2BFBC925-A5A5-EE7D-C4EE-69DF0BB80BA4}"/>
          </ac:spMkLst>
        </pc:spChg>
        <pc:picChg chg="del">
          <ac:chgData name="Judith Miranda" userId="9f3d45fe-674f-492e-b49a-3c1ff9c117d5" providerId="ADAL" clId="{783D1671-023E-4431-874B-F2D90EB3E875}" dt="2024-09-04T12:24:31.476" v="20" actId="478"/>
          <ac:picMkLst>
            <pc:docMk/>
            <pc:sldMk cId="1800942799" sldId="256"/>
            <ac:picMk id="3" creationId="{F059099E-859B-893F-0164-36EA4A4E3DFC}"/>
          </ac:picMkLst>
        </pc:picChg>
        <pc:picChg chg="add mod ord">
          <ac:chgData name="Judith Miranda" userId="9f3d45fe-674f-492e-b49a-3c1ff9c117d5" providerId="ADAL" clId="{783D1671-023E-4431-874B-F2D90EB3E875}" dt="2024-09-04T12:24:29.565" v="17" actId="27614"/>
          <ac:picMkLst>
            <pc:docMk/>
            <pc:sldMk cId="1800942799" sldId="256"/>
            <ac:picMk id="4" creationId="{867DBBA4-3DAA-FD52-47BF-675B5B4AA2EF}"/>
          </ac:picMkLst>
        </pc:picChg>
      </pc:sldChg>
      <pc:sldChg chg="modSp mod">
        <pc:chgData name="Judith Miranda" userId="9f3d45fe-674f-492e-b49a-3c1ff9c117d5" providerId="ADAL" clId="{783D1671-023E-4431-874B-F2D90EB3E875}" dt="2024-09-04T11:55:08.189" v="14" actId="207"/>
        <pc:sldMkLst>
          <pc:docMk/>
          <pc:sldMk cId="1270921013" sldId="257"/>
        </pc:sldMkLst>
        <pc:spChg chg="mod">
          <ac:chgData name="Judith Miranda" userId="9f3d45fe-674f-492e-b49a-3c1ff9c117d5" providerId="ADAL" clId="{783D1671-023E-4431-874B-F2D90EB3E875}" dt="2024-09-04T11:55:08.189" v="14" actId="207"/>
          <ac:spMkLst>
            <pc:docMk/>
            <pc:sldMk cId="1270921013" sldId="257"/>
            <ac:spMk id="2" creationId="{46628210-DC71-0478-1A74-59B4C61B0DEF}"/>
          </ac:spMkLst>
        </pc:spChg>
      </pc:sldChg>
      <pc:sldChg chg="addSp delSp modSp add mod">
        <pc:chgData name="Judith Miranda" userId="9f3d45fe-674f-492e-b49a-3c1ff9c117d5" providerId="ADAL" clId="{783D1671-023E-4431-874B-F2D90EB3E875}" dt="2024-09-04T12:25:39.210" v="41" actId="1076"/>
        <pc:sldMkLst>
          <pc:docMk/>
          <pc:sldMk cId="719826115" sldId="258"/>
        </pc:sldMkLst>
        <pc:spChg chg="add mod">
          <ac:chgData name="Judith Miranda" userId="9f3d45fe-674f-492e-b49a-3c1ff9c117d5" providerId="ADAL" clId="{783D1671-023E-4431-874B-F2D90EB3E875}" dt="2024-09-04T12:25:39.210" v="41" actId="1076"/>
          <ac:spMkLst>
            <pc:docMk/>
            <pc:sldMk cId="719826115" sldId="258"/>
            <ac:spMk id="6" creationId="{2AF23DC8-A44F-4948-F0AC-E40539D31012}"/>
          </ac:spMkLst>
        </pc:spChg>
        <pc:picChg chg="add mod ord">
          <ac:chgData name="Judith Miranda" userId="9f3d45fe-674f-492e-b49a-3c1ff9c117d5" providerId="ADAL" clId="{783D1671-023E-4431-874B-F2D90EB3E875}" dt="2024-09-04T12:25:18.313" v="34" actId="167"/>
          <ac:picMkLst>
            <pc:docMk/>
            <pc:sldMk cId="719826115" sldId="258"/>
            <ac:picMk id="3" creationId="{AA70DFA0-E689-910D-EE65-2668B812F4E8}"/>
          </ac:picMkLst>
        </pc:picChg>
        <pc:picChg chg="del">
          <ac:chgData name="Judith Miranda" userId="9f3d45fe-674f-492e-b49a-3c1ff9c117d5" providerId="ADAL" clId="{783D1671-023E-4431-874B-F2D90EB3E875}" dt="2024-09-04T12:25:13.643" v="30" actId="478"/>
          <ac:picMkLst>
            <pc:docMk/>
            <pc:sldMk cId="719826115" sldId="258"/>
            <ac:picMk id="4" creationId="{867DBBA4-3DAA-FD52-47BF-675B5B4AA2EF}"/>
          </ac:picMkLst>
        </pc:picChg>
      </pc:sldChg>
      <pc:sldChg chg="del">
        <pc:chgData name="Judith Miranda" userId="9f3d45fe-674f-492e-b49a-3c1ff9c117d5" providerId="ADAL" clId="{783D1671-023E-4431-874B-F2D90EB3E875}" dt="2024-09-04T12:24:39.464" v="21" actId="47"/>
        <pc:sldMkLst>
          <pc:docMk/>
          <pc:sldMk cId="3140945368" sldId="258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2992968"/>
            <a:ext cx="8743950" cy="6366933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9605435"/>
            <a:ext cx="7715250" cy="4415365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2032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63427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973667"/>
            <a:ext cx="2218134" cy="1549823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973667"/>
            <a:ext cx="6525816" cy="1549823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574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1677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4559305"/>
            <a:ext cx="8872538" cy="7607299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12238572"/>
            <a:ext cx="8872538" cy="4000499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9491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4868333"/>
            <a:ext cx="4371975" cy="11603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3527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973671"/>
            <a:ext cx="8872538" cy="353483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4483101"/>
            <a:ext cx="4351883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6680200"/>
            <a:ext cx="4351883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4483101"/>
            <a:ext cx="4373315" cy="2197099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6680200"/>
            <a:ext cx="4373315" cy="982556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9897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05196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33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2633138"/>
            <a:ext cx="5207794" cy="12996333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2571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1219200"/>
            <a:ext cx="3317825" cy="42672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2633138"/>
            <a:ext cx="5207794" cy="12996333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5486400"/>
            <a:ext cx="3317825" cy="10164235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060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973671"/>
            <a:ext cx="8872538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4868333"/>
            <a:ext cx="8872538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16950271"/>
            <a:ext cx="3471863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16950271"/>
            <a:ext cx="2314575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920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954687" y="5321380"/>
            <a:ext cx="7921684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ADIPEC 2024 Editable exhibitor banner – 1080 px x 1920 </a:t>
            </a:r>
            <a:r>
              <a:rPr lang="en-US" sz="3200" b="1" dirty="0" err="1"/>
              <a:t>px</a:t>
            </a:r>
            <a:endParaRPr lang="en-US" sz="3200" b="1" dirty="0"/>
          </a:p>
          <a:p>
            <a:endParaRPr lang="en-US" sz="3200" b="1" dirty="0"/>
          </a:p>
          <a:p>
            <a:r>
              <a:rPr lang="en-US" sz="3200" b="1" dirty="0">
                <a:solidFill>
                  <a:srgbClr val="FF0000"/>
                </a:solidFill>
              </a:rPr>
              <a:t>Please note: This file may look blurry until you save it as an image.</a:t>
            </a:r>
          </a:p>
          <a:p>
            <a:endParaRPr lang="en-US" sz="3200" dirty="0"/>
          </a:p>
          <a:p>
            <a:r>
              <a:rPr lang="en-US" sz="3200" b="1" dirty="0"/>
              <a:t>To edit your banner:</a:t>
            </a:r>
          </a:p>
          <a:p>
            <a:r>
              <a:rPr lang="en-US" sz="3200" dirty="0"/>
              <a:t>Please insert your stand number and logo in the white spaces of the next slide.</a:t>
            </a:r>
          </a:p>
          <a:p>
            <a:endParaRPr lang="en-US" sz="3200" dirty="0"/>
          </a:p>
          <a:p>
            <a:r>
              <a:rPr lang="en-US" sz="3200" b="1" dirty="0"/>
              <a:t>To save your banner: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3200" dirty="0"/>
              <a:t>Click on ‘File’ &gt; ‘Save as’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3200" dirty="0"/>
              <a:t>Choose your file destination</a:t>
            </a:r>
          </a:p>
          <a:p>
            <a:pPr marL="238115" indent="-238115">
              <a:buFont typeface="Arial" panose="020B0604020202020204" pitchFamily="34" charset="0"/>
              <a:buChar char="•"/>
            </a:pPr>
            <a:r>
              <a:rPr lang="en-US" sz="3200" dirty="0"/>
              <a:t>Under ‘Save as file type’ choose JPEG or PNG</a:t>
            </a:r>
          </a:p>
        </p:txBody>
      </p:sp>
      <p:pic>
        <p:nvPicPr>
          <p:cNvPr id="4" name="Picture 3" descr="A blue circle with text and numbers on a black background&#10;&#10;Description automatically generated">
            <a:extLst>
              <a:ext uri="{FF2B5EF4-FFF2-40B4-BE49-F238E27FC236}">
                <a16:creationId xmlns:a16="http://schemas.microsoft.com/office/drawing/2014/main" id="{FB08079B-5B99-35E3-F5F7-9E7CEDFF62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776" y="392368"/>
            <a:ext cx="5767975" cy="4713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white and blue flyer with text&#10;&#10;Description automatically generated with medium confidence">
            <a:extLst>
              <a:ext uri="{FF2B5EF4-FFF2-40B4-BE49-F238E27FC236}">
                <a16:creationId xmlns:a16="http://schemas.microsoft.com/office/drawing/2014/main" id="{867DBBA4-3DAA-FD52-47BF-675B5B4AA2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BD9C0C-ACDA-D062-2B65-0BC62C2FA6C6}"/>
              </a:ext>
            </a:extLst>
          </p:cNvPr>
          <p:cNvSpPr txBox="1"/>
          <p:nvPr/>
        </p:nvSpPr>
        <p:spPr>
          <a:xfrm>
            <a:off x="1240330" y="11610160"/>
            <a:ext cx="4611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180094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rectangular sign with blue text&#10;&#10;Description automatically generated">
            <a:extLst>
              <a:ext uri="{FF2B5EF4-FFF2-40B4-BE49-F238E27FC236}">
                <a16:creationId xmlns:a16="http://schemas.microsoft.com/office/drawing/2014/main" id="{AA70DFA0-E689-910D-EE65-2668B812F4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828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FBD9C0C-ACDA-D062-2B65-0BC62C2FA6C6}"/>
              </a:ext>
            </a:extLst>
          </p:cNvPr>
          <p:cNvSpPr txBox="1"/>
          <p:nvPr/>
        </p:nvSpPr>
        <p:spPr>
          <a:xfrm>
            <a:off x="1240330" y="11610160"/>
            <a:ext cx="46118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STAND NO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AF23DC8-A44F-4948-F0AC-E40539D31012}"/>
              </a:ext>
            </a:extLst>
          </p:cNvPr>
          <p:cNvSpPr txBox="1"/>
          <p:nvPr/>
        </p:nvSpPr>
        <p:spPr>
          <a:xfrm>
            <a:off x="4172856" y="14672081"/>
            <a:ext cx="22736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</a:t>
            </a:r>
          </a:p>
          <a:p>
            <a:r>
              <a:rPr lang="en-US" sz="3600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7198261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134</TotalTime>
  <Words>86</Words>
  <Application>Microsoft Office PowerPoint</Application>
  <PresentationFormat>Custom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Judith Miranda</cp:lastModifiedBy>
  <cp:revision>3</cp:revision>
  <dcterms:created xsi:type="dcterms:W3CDTF">2024-02-26T05:00:44Z</dcterms:created>
  <dcterms:modified xsi:type="dcterms:W3CDTF">2024-09-04T12:25:41Z</dcterms:modified>
</cp:coreProperties>
</file>