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8" r:id="rId3"/>
    <p:sldId id="256" r:id="rId4"/>
  </p:sldIdLst>
  <p:sldSz cx="11430000" cy="59721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605124B-D7F3-4097-801B-EB4E0581443A}" v="7" dt="2024-09-04T12:29:26.83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120" d="100"/>
          <a:sy n="120" d="100"/>
        </p:scale>
        <p:origin x="114" y="22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2605124B-D7F3-4097-801B-EB4E0581443A}"/>
    <pc:docChg chg="custSel addSld delSld modSld sldOrd">
      <pc:chgData name="Judith Miranda" userId="9f3d45fe-674f-492e-b49a-3c1ff9c117d5" providerId="ADAL" clId="{2605124B-D7F3-4097-801B-EB4E0581443A}" dt="2024-09-04T12:29:29.675" v="32" actId="1076"/>
      <pc:docMkLst>
        <pc:docMk/>
      </pc:docMkLst>
      <pc:sldChg chg="addSp delSp modSp mod">
        <pc:chgData name="Judith Miranda" userId="9f3d45fe-674f-492e-b49a-3c1ff9c117d5" providerId="ADAL" clId="{2605124B-D7F3-4097-801B-EB4E0581443A}" dt="2024-09-04T12:29:16.450" v="29" actId="1076"/>
        <pc:sldMkLst>
          <pc:docMk/>
          <pc:sldMk cId="1800942799" sldId="256"/>
        </pc:sldMkLst>
        <pc:spChg chg="add mod">
          <ac:chgData name="Judith Miranda" userId="9f3d45fe-674f-492e-b49a-3c1ff9c117d5" providerId="ADAL" clId="{2605124B-D7F3-4097-801B-EB4E0581443A}" dt="2024-09-04T12:29:16.450" v="29" actId="1076"/>
          <ac:spMkLst>
            <pc:docMk/>
            <pc:sldMk cId="1800942799" sldId="256"/>
            <ac:spMk id="7" creationId="{4122695B-E47C-C765-F806-996553234D45}"/>
          </ac:spMkLst>
        </pc:spChg>
        <pc:spChg chg="del">
          <ac:chgData name="Judith Miranda" userId="9f3d45fe-674f-492e-b49a-3c1ff9c117d5" providerId="ADAL" clId="{2605124B-D7F3-4097-801B-EB4E0581443A}" dt="2024-09-04T12:26:22.452" v="10" actId="478"/>
          <ac:spMkLst>
            <pc:docMk/>
            <pc:sldMk cId="1800942799" sldId="256"/>
            <ac:spMk id="10" creationId="{2BFBC925-A5A5-EE7D-C4EE-69DF0BB80BA4}"/>
          </ac:spMkLst>
        </pc:spChg>
        <pc:picChg chg="del">
          <ac:chgData name="Judith Miranda" userId="9f3d45fe-674f-492e-b49a-3c1ff9c117d5" providerId="ADAL" clId="{2605124B-D7F3-4097-801B-EB4E0581443A}" dt="2024-09-04T12:26:18.955" v="9" actId="478"/>
          <ac:picMkLst>
            <pc:docMk/>
            <pc:sldMk cId="1800942799" sldId="256"/>
            <ac:picMk id="3" creationId="{7F87A4AD-DB03-C188-A646-186BF9CC6CDD}"/>
          </ac:picMkLst>
        </pc:picChg>
        <pc:picChg chg="add del mod">
          <ac:chgData name="Judith Miranda" userId="9f3d45fe-674f-492e-b49a-3c1ff9c117d5" providerId="ADAL" clId="{2605124B-D7F3-4097-801B-EB4E0581443A}" dt="2024-09-04T12:26:29.044" v="14" actId="478"/>
          <ac:picMkLst>
            <pc:docMk/>
            <pc:sldMk cId="1800942799" sldId="256"/>
            <ac:picMk id="4" creationId="{F4B1F632-B29E-604A-D255-90C91A8CB848}"/>
          </ac:picMkLst>
        </pc:picChg>
        <pc:picChg chg="add mod">
          <ac:chgData name="Judith Miranda" userId="9f3d45fe-674f-492e-b49a-3c1ff9c117d5" providerId="ADAL" clId="{2605124B-D7F3-4097-801B-EB4E0581443A}" dt="2024-09-04T12:26:47.627" v="23" actId="962"/>
          <ac:picMkLst>
            <pc:docMk/>
            <pc:sldMk cId="1800942799" sldId="256"/>
            <ac:picMk id="6" creationId="{4E867806-3A9C-FBAF-8564-969A46FBF5D0}"/>
          </ac:picMkLst>
        </pc:picChg>
      </pc:sldChg>
      <pc:sldChg chg="modSp mod">
        <pc:chgData name="Judith Miranda" userId="9f3d45fe-674f-492e-b49a-3c1ff9c117d5" providerId="ADAL" clId="{2605124B-D7F3-4097-801B-EB4E0581443A}" dt="2024-09-04T12:26:09.062" v="8" actId="6549"/>
        <pc:sldMkLst>
          <pc:docMk/>
          <pc:sldMk cId="1270921013" sldId="257"/>
        </pc:sldMkLst>
        <pc:spChg chg="mod">
          <ac:chgData name="Judith Miranda" userId="9f3d45fe-674f-492e-b49a-3c1ff9c117d5" providerId="ADAL" clId="{2605124B-D7F3-4097-801B-EB4E0581443A}" dt="2024-09-04T12:26:09.062" v="8" actId="6549"/>
          <ac:spMkLst>
            <pc:docMk/>
            <pc:sldMk cId="1270921013" sldId="257"/>
            <ac:spMk id="2" creationId="{46628210-DC71-0478-1A74-59B4C61B0DEF}"/>
          </ac:spMkLst>
        </pc:spChg>
      </pc:sldChg>
      <pc:sldChg chg="addSp modSp add mod ord">
        <pc:chgData name="Judith Miranda" userId="9f3d45fe-674f-492e-b49a-3c1ff9c117d5" providerId="ADAL" clId="{2605124B-D7F3-4097-801B-EB4E0581443A}" dt="2024-09-04T12:29:29.675" v="32" actId="1076"/>
        <pc:sldMkLst>
          <pc:docMk/>
          <pc:sldMk cId="1272133508" sldId="258"/>
        </pc:sldMkLst>
        <pc:spChg chg="add mod">
          <ac:chgData name="Judith Miranda" userId="9f3d45fe-674f-492e-b49a-3c1ff9c117d5" providerId="ADAL" clId="{2605124B-D7F3-4097-801B-EB4E0581443A}" dt="2024-09-04T12:29:21.101" v="30"/>
          <ac:spMkLst>
            <pc:docMk/>
            <pc:sldMk cId="1272133508" sldId="258"/>
            <ac:spMk id="4" creationId="{FB8D18FE-80C9-3817-EB82-B6D16756BBE4}"/>
          </ac:spMkLst>
        </pc:spChg>
        <pc:spChg chg="add mod">
          <ac:chgData name="Judith Miranda" userId="9f3d45fe-674f-492e-b49a-3c1ff9c117d5" providerId="ADAL" clId="{2605124B-D7F3-4097-801B-EB4E0581443A}" dt="2024-09-04T12:29:29.675" v="32" actId="1076"/>
          <ac:spMkLst>
            <pc:docMk/>
            <pc:sldMk cId="1272133508" sldId="258"/>
            <ac:spMk id="5" creationId="{0B0DC793-A2FA-0300-E6DC-912EE0B79C32}"/>
          </ac:spMkLst>
        </pc:spChg>
        <pc:picChg chg="add mod">
          <ac:chgData name="Judith Miranda" userId="9f3d45fe-674f-492e-b49a-3c1ff9c117d5" providerId="ADAL" clId="{2605124B-D7F3-4097-801B-EB4E0581443A}" dt="2024-09-04T12:26:37.109" v="20" actId="27614"/>
          <ac:picMkLst>
            <pc:docMk/>
            <pc:sldMk cId="1272133508" sldId="258"/>
            <ac:picMk id="3" creationId="{3F54DC76-CEAF-C363-A5C6-92755C2AC29D}"/>
          </ac:picMkLst>
        </pc:picChg>
      </pc:sldChg>
      <pc:sldChg chg="del">
        <pc:chgData name="Judith Miranda" userId="9f3d45fe-674f-492e-b49a-3c1ff9c117d5" providerId="ADAL" clId="{2605124B-D7F3-4097-801B-EB4E0581443A}" dt="2024-09-04T12:26:31.266" v="15" actId="47"/>
        <pc:sldMkLst>
          <pc:docMk/>
          <pc:sldMk cId="3309342807" sldId="258"/>
        </pc:sldMkLst>
      </pc:sldChg>
    </pc:docChg>
  </pc:docChgLst>
  <pc:docChgLst>
    <pc:chgData name="Judith Miranda" userId="9f3d45fe-674f-492e-b49a-3c1ff9c117d5" providerId="ADAL" clId="{52412DEC-4420-4989-A5D6-4006AF5ECDF9}"/>
    <pc:docChg chg="undo custSel addSld modSld">
      <pc:chgData name="Judith Miranda" userId="9f3d45fe-674f-492e-b49a-3c1ff9c117d5" providerId="ADAL" clId="{52412DEC-4420-4989-A5D6-4006AF5ECDF9}" dt="2024-03-01T09:21:27.053" v="83" actId="1076"/>
      <pc:docMkLst>
        <pc:docMk/>
      </pc:docMkLst>
      <pc:sldChg chg="addSp delSp modSp mod">
        <pc:chgData name="Judith Miranda" userId="9f3d45fe-674f-492e-b49a-3c1ff9c117d5" providerId="ADAL" clId="{52412DEC-4420-4989-A5D6-4006AF5ECDF9}" dt="2024-03-01T08:08:47.393" v="75" actId="1076"/>
        <pc:sldMkLst>
          <pc:docMk/>
          <pc:sldMk cId="1800942799" sldId="256"/>
        </pc:sldMkLst>
        <pc:spChg chg="mod">
          <ac:chgData name="Judith Miranda" userId="9f3d45fe-674f-492e-b49a-3c1ff9c117d5" providerId="ADAL" clId="{52412DEC-4420-4989-A5D6-4006AF5ECDF9}" dt="2024-03-01T08:08:47.393" v="75" actId="1076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52412DEC-4420-4989-A5D6-4006AF5ECDF9}" dt="2024-03-01T08:08:22.045" v="42" actId="167"/>
          <ac:picMkLst>
            <pc:docMk/>
            <pc:sldMk cId="1800942799" sldId="256"/>
            <ac:picMk id="3" creationId="{7F87A4AD-DB03-C188-A646-186BF9CC6CDD}"/>
          </ac:picMkLst>
        </pc:picChg>
        <pc:picChg chg="del mod">
          <ac:chgData name="Judith Miranda" userId="9f3d45fe-674f-492e-b49a-3c1ff9c117d5" providerId="ADAL" clId="{52412DEC-4420-4989-A5D6-4006AF5ECDF9}" dt="2024-03-01T08:07:51.679" v="38" actId="478"/>
          <ac:picMkLst>
            <pc:docMk/>
            <pc:sldMk cId="1800942799" sldId="256"/>
            <ac:picMk id="7" creationId="{85F1DAD8-6DA5-4E4F-DCAE-B280BB9D4727}"/>
          </ac:picMkLst>
        </pc:picChg>
      </pc:sldChg>
      <pc:sldChg chg="addSp modSp mod">
        <pc:chgData name="Judith Miranda" userId="9f3d45fe-674f-492e-b49a-3c1ff9c117d5" providerId="ADAL" clId="{52412DEC-4420-4989-A5D6-4006AF5ECDF9}" dt="2024-03-01T08:07:48.646" v="37" actId="1076"/>
        <pc:sldMkLst>
          <pc:docMk/>
          <pc:sldMk cId="1270921013" sldId="257"/>
        </pc:sldMkLst>
        <pc:spChg chg="mod">
          <ac:chgData name="Judith Miranda" userId="9f3d45fe-674f-492e-b49a-3c1ff9c117d5" providerId="ADAL" clId="{52412DEC-4420-4989-A5D6-4006AF5ECDF9}" dt="2024-03-01T08:07:48.646" v="37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52412DEC-4420-4989-A5D6-4006AF5ECDF9}" dt="2024-03-01T08:07:36.751" v="33" actId="1076"/>
          <ac:picMkLst>
            <pc:docMk/>
            <pc:sldMk cId="1270921013" sldId="257"/>
            <ac:picMk id="4" creationId="{04805BB6-3E49-3F39-085E-AF35490DB18E}"/>
          </ac:picMkLst>
        </pc:picChg>
      </pc:sldChg>
      <pc:sldChg chg="addSp modSp new mod">
        <pc:chgData name="Judith Miranda" userId="9f3d45fe-674f-492e-b49a-3c1ff9c117d5" providerId="ADAL" clId="{52412DEC-4420-4989-A5D6-4006AF5ECDF9}" dt="2024-03-01T09:21:27.053" v="83" actId="1076"/>
        <pc:sldMkLst>
          <pc:docMk/>
          <pc:sldMk cId="3309342807" sldId="258"/>
        </pc:sldMkLst>
        <pc:spChg chg="add mod">
          <ac:chgData name="Judith Miranda" userId="9f3d45fe-674f-492e-b49a-3c1ff9c117d5" providerId="ADAL" clId="{52412DEC-4420-4989-A5D6-4006AF5ECDF9}" dt="2024-03-01T09:21:27.053" v="83" actId="1076"/>
          <ac:spMkLst>
            <pc:docMk/>
            <pc:sldMk cId="3309342807" sldId="258"/>
            <ac:spMk id="4" creationId="{2C234B30-5357-C0D1-9928-4720E3CC683A}"/>
          </ac:spMkLst>
        </pc:spChg>
        <pc:picChg chg="add mod">
          <ac:chgData name="Judith Miranda" userId="9f3d45fe-674f-492e-b49a-3c1ff9c117d5" providerId="ADAL" clId="{52412DEC-4420-4989-A5D6-4006AF5ECDF9}" dt="2024-03-01T09:21:16.003" v="78" actId="27614"/>
          <ac:picMkLst>
            <pc:docMk/>
            <pc:sldMk cId="3309342807" sldId="258"/>
            <ac:picMk id="3" creationId="{178E7771-3407-1C29-4B45-12CBBBA7CE35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28750" y="977391"/>
            <a:ext cx="8572500" cy="2079202"/>
          </a:xfrm>
        </p:spPr>
        <p:txBody>
          <a:bodyPr anchor="b"/>
          <a:lstStyle>
            <a:lvl1pPr algn="ctr"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28750" y="3136775"/>
            <a:ext cx="8572500" cy="1441893"/>
          </a:xfrm>
        </p:spPr>
        <p:txBody>
          <a:bodyPr/>
          <a:lstStyle>
            <a:lvl1pPr marL="0" indent="0" algn="ctr">
              <a:buNone/>
              <a:defRPr sz="2090"/>
            </a:lvl1pPr>
            <a:lvl2pPr marL="398130" indent="0" algn="ctr">
              <a:buNone/>
              <a:defRPr sz="1742"/>
            </a:lvl2pPr>
            <a:lvl3pPr marL="796260" indent="0" algn="ctr">
              <a:buNone/>
              <a:defRPr sz="1567"/>
            </a:lvl3pPr>
            <a:lvl4pPr marL="1194389" indent="0" algn="ctr">
              <a:buNone/>
              <a:defRPr sz="1393"/>
            </a:lvl4pPr>
            <a:lvl5pPr marL="1592519" indent="0" algn="ctr">
              <a:buNone/>
              <a:defRPr sz="1393"/>
            </a:lvl5pPr>
            <a:lvl6pPr marL="1990649" indent="0" algn="ctr">
              <a:buNone/>
              <a:defRPr sz="1393"/>
            </a:lvl6pPr>
            <a:lvl7pPr marL="2388779" indent="0" algn="ctr">
              <a:buNone/>
              <a:defRPr sz="1393"/>
            </a:lvl7pPr>
            <a:lvl8pPr marL="2786908" indent="0" algn="ctr">
              <a:buNone/>
              <a:defRPr sz="1393"/>
            </a:lvl8pPr>
            <a:lvl9pPr marL="3185038" indent="0" algn="ctr">
              <a:buNone/>
              <a:defRPr sz="1393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17436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15335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79594" y="317963"/>
            <a:ext cx="2464594" cy="5061142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5813" y="317963"/>
            <a:ext cx="7250906" cy="506114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571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166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859" y="1488898"/>
            <a:ext cx="9858375" cy="2484258"/>
          </a:xfrm>
        </p:spPr>
        <p:txBody>
          <a:bodyPr anchor="b"/>
          <a:lstStyle>
            <a:lvl1pPr>
              <a:defRPr sz="5225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859" y="3996658"/>
            <a:ext cx="9858375" cy="1306413"/>
          </a:xfrm>
        </p:spPr>
        <p:txBody>
          <a:bodyPr/>
          <a:lstStyle>
            <a:lvl1pPr marL="0" indent="0">
              <a:buNone/>
              <a:defRPr sz="2090">
                <a:solidFill>
                  <a:schemeClr val="tx1">
                    <a:tint val="75000"/>
                  </a:schemeClr>
                </a:solidFill>
              </a:defRPr>
            </a:lvl1pPr>
            <a:lvl2pPr marL="398130" indent="0">
              <a:buNone/>
              <a:defRPr sz="1742">
                <a:solidFill>
                  <a:schemeClr val="tx1">
                    <a:tint val="75000"/>
                  </a:schemeClr>
                </a:solidFill>
              </a:defRPr>
            </a:lvl2pPr>
            <a:lvl3pPr marL="796260" indent="0">
              <a:buNone/>
              <a:defRPr sz="1567">
                <a:solidFill>
                  <a:schemeClr val="tx1">
                    <a:tint val="75000"/>
                  </a:schemeClr>
                </a:solidFill>
              </a:defRPr>
            </a:lvl3pPr>
            <a:lvl4pPr marL="119438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4pPr>
            <a:lvl5pPr marL="159251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5pPr>
            <a:lvl6pPr marL="199064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6pPr>
            <a:lvl7pPr marL="2388779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7pPr>
            <a:lvl8pPr marL="278690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8pPr>
            <a:lvl9pPr marL="3185038" indent="0">
              <a:buNone/>
              <a:defRPr sz="139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2782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786438" y="1589815"/>
            <a:ext cx="4857750" cy="378929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2385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1" y="317964"/>
            <a:ext cx="9858375" cy="115434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7302" y="1464013"/>
            <a:ext cx="4835425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7302" y="2181503"/>
            <a:ext cx="4835425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786437" y="1464013"/>
            <a:ext cx="4859239" cy="717490"/>
          </a:xfrm>
        </p:spPr>
        <p:txBody>
          <a:bodyPr anchor="b"/>
          <a:lstStyle>
            <a:lvl1pPr marL="0" indent="0">
              <a:buNone/>
              <a:defRPr sz="2090" b="1"/>
            </a:lvl1pPr>
            <a:lvl2pPr marL="398130" indent="0">
              <a:buNone/>
              <a:defRPr sz="1742" b="1"/>
            </a:lvl2pPr>
            <a:lvl3pPr marL="796260" indent="0">
              <a:buNone/>
              <a:defRPr sz="1567" b="1"/>
            </a:lvl3pPr>
            <a:lvl4pPr marL="1194389" indent="0">
              <a:buNone/>
              <a:defRPr sz="1393" b="1"/>
            </a:lvl4pPr>
            <a:lvl5pPr marL="1592519" indent="0">
              <a:buNone/>
              <a:defRPr sz="1393" b="1"/>
            </a:lvl5pPr>
            <a:lvl6pPr marL="1990649" indent="0">
              <a:buNone/>
              <a:defRPr sz="1393" b="1"/>
            </a:lvl6pPr>
            <a:lvl7pPr marL="2388779" indent="0">
              <a:buNone/>
              <a:defRPr sz="1393" b="1"/>
            </a:lvl7pPr>
            <a:lvl8pPr marL="2786908" indent="0">
              <a:buNone/>
              <a:defRPr sz="1393" b="1"/>
            </a:lvl8pPr>
            <a:lvl9pPr marL="3185038" indent="0">
              <a:buNone/>
              <a:defRPr sz="1393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786437" y="2181503"/>
            <a:ext cx="4859239" cy="32086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8178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939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29944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9238" y="859883"/>
            <a:ext cx="5786438" cy="4244115"/>
          </a:xfrm>
        </p:spPr>
        <p:txBody>
          <a:bodyPr/>
          <a:lstStyle>
            <a:lvl1pPr>
              <a:defRPr sz="2787"/>
            </a:lvl1pPr>
            <a:lvl2pPr>
              <a:defRPr sz="2438"/>
            </a:lvl2pPr>
            <a:lvl3pPr>
              <a:defRPr sz="2090"/>
            </a:lvl3pPr>
            <a:lvl4pPr>
              <a:defRPr sz="1742"/>
            </a:lvl4pPr>
            <a:lvl5pPr>
              <a:defRPr sz="1742"/>
            </a:lvl5pPr>
            <a:lvl6pPr>
              <a:defRPr sz="1742"/>
            </a:lvl6pPr>
            <a:lvl7pPr>
              <a:defRPr sz="1742"/>
            </a:lvl7pPr>
            <a:lvl8pPr>
              <a:defRPr sz="1742"/>
            </a:lvl8pPr>
            <a:lvl9pPr>
              <a:defRPr sz="1742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05511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302" y="398145"/>
            <a:ext cx="3686472" cy="1393508"/>
          </a:xfrm>
        </p:spPr>
        <p:txBody>
          <a:bodyPr anchor="b"/>
          <a:lstStyle>
            <a:lvl1pPr>
              <a:defRPr sz="2787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859238" y="859883"/>
            <a:ext cx="5786438" cy="4244115"/>
          </a:xfrm>
        </p:spPr>
        <p:txBody>
          <a:bodyPr anchor="t"/>
          <a:lstStyle>
            <a:lvl1pPr marL="0" indent="0">
              <a:buNone/>
              <a:defRPr sz="2787"/>
            </a:lvl1pPr>
            <a:lvl2pPr marL="398130" indent="0">
              <a:buNone/>
              <a:defRPr sz="2438"/>
            </a:lvl2pPr>
            <a:lvl3pPr marL="796260" indent="0">
              <a:buNone/>
              <a:defRPr sz="2090"/>
            </a:lvl3pPr>
            <a:lvl4pPr marL="1194389" indent="0">
              <a:buNone/>
              <a:defRPr sz="1742"/>
            </a:lvl4pPr>
            <a:lvl5pPr marL="1592519" indent="0">
              <a:buNone/>
              <a:defRPr sz="1742"/>
            </a:lvl5pPr>
            <a:lvl6pPr marL="1990649" indent="0">
              <a:buNone/>
              <a:defRPr sz="1742"/>
            </a:lvl6pPr>
            <a:lvl7pPr marL="2388779" indent="0">
              <a:buNone/>
              <a:defRPr sz="1742"/>
            </a:lvl7pPr>
            <a:lvl8pPr marL="2786908" indent="0">
              <a:buNone/>
              <a:defRPr sz="1742"/>
            </a:lvl8pPr>
            <a:lvl9pPr marL="3185038" indent="0">
              <a:buNone/>
              <a:defRPr sz="1742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87302" y="1791652"/>
            <a:ext cx="3686472" cy="3319258"/>
          </a:xfrm>
        </p:spPr>
        <p:txBody>
          <a:bodyPr/>
          <a:lstStyle>
            <a:lvl1pPr marL="0" indent="0">
              <a:buNone/>
              <a:defRPr sz="1393"/>
            </a:lvl1pPr>
            <a:lvl2pPr marL="398130" indent="0">
              <a:buNone/>
              <a:defRPr sz="1219"/>
            </a:lvl2pPr>
            <a:lvl3pPr marL="796260" indent="0">
              <a:buNone/>
              <a:defRPr sz="1045"/>
            </a:lvl3pPr>
            <a:lvl4pPr marL="1194389" indent="0">
              <a:buNone/>
              <a:defRPr sz="871"/>
            </a:lvl4pPr>
            <a:lvl5pPr marL="1592519" indent="0">
              <a:buNone/>
              <a:defRPr sz="871"/>
            </a:lvl5pPr>
            <a:lvl6pPr marL="1990649" indent="0">
              <a:buNone/>
              <a:defRPr sz="871"/>
            </a:lvl6pPr>
            <a:lvl7pPr marL="2388779" indent="0">
              <a:buNone/>
              <a:defRPr sz="871"/>
            </a:lvl7pPr>
            <a:lvl8pPr marL="2786908" indent="0">
              <a:buNone/>
              <a:defRPr sz="871"/>
            </a:lvl8pPr>
            <a:lvl9pPr marL="3185038" indent="0">
              <a:buNone/>
              <a:defRPr sz="87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254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17964"/>
            <a:ext cx="9858375" cy="1154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589815"/>
            <a:ext cx="9858375" cy="37892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535322"/>
            <a:ext cx="3857625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535322"/>
            <a:ext cx="2571750" cy="3179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4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3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796260" rtl="0" eaLnBrk="1" latinLnBrk="0" hangingPunct="1">
        <a:lnSpc>
          <a:spcPct val="90000"/>
        </a:lnSpc>
        <a:spcBef>
          <a:spcPct val="0"/>
        </a:spcBef>
        <a:buNone/>
        <a:defRPr sz="383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9065" indent="-199065" algn="l" defTabSz="796260" rtl="0" eaLnBrk="1" latinLnBrk="0" hangingPunct="1">
        <a:lnSpc>
          <a:spcPct val="90000"/>
        </a:lnSpc>
        <a:spcBef>
          <a:spcPts val="871"/>
        </a:spcBef>
        <a:buFont typeface="Arial" panose="020B0604020202020204" pitchFamily="34" charset="0"/>
        <a:buChar char="•"/>
        <a:defRPr sz="2438" kern="1200">
          <a:solidFill>
            <a:schemeClr val="tx1"/>
          </a:solidFill>
          <a:latin typeface="+mn-lt"/>
          <a:ea typeface="+mn-ea"/>
          <a:cs typeface="+mn-cs"/>
        </a:defRPr>
      </a:lvl1pPr>
      <a:lvl2pPr marL="597195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2090" kern="1200">
          <a:solidFill>
            <a:schemeClr val="tx1"/>
          </a:solidFill>
          <a:latin typeface="+mn-lt"/>
          <a:ea typeface="+mn-ea"/>
          <a:cs typeface="+mn-cs"/>
        </a:defRPr>
      </a:lvl2pPr>
      <a:lvl3pPr marL="99532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742" kern="1200">
          <a:solidFill>
            <a:schemeClr val="tx1"/>
          </a:solidFill>
          <a:latin typeface="+mn-lt"/>
          <a:ea typeface="+mn-ea"/>
          <a:cs typeface="+mn-cs"/>
        </a:defRPr>
      </a:lvl3pPr>
      <a:lvl4pPr marL="139345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79158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2189714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58784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98597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384103" indent="-199065" algn="l" defTabSz="796260" rtl="0" eaLnBrk="1" latinLnBrk="0" hangingPunct="1">
        <a:lnSpc>
          <a:spcPct val="90000"/>
        </a:lnSpc>
        <a:spcBef>
          <a:spcPts val="435"/>
        </a:spcBef>
        <a:buFont typeface="Arial" panose="020B0604020202020204" pitchFamily="34" charset="0"/>
        <a:buChar char="•"/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1pPr>
      <a:lvl2pPr marL="39813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2pPr>
      <a:lvl3pPr marL="796260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3pPr>
      <a:lvl4pPr marL="119438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4pPr>
      <a:lvl5pPr marL="159251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5pPr>
      <a:lvl6pPr marL="199064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6pPr>
      <a:lvl7pPr marL="2388779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7pPr>
      <a:lvl8pPr marL="278690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8pPr>
      <a:lvl9pPr marL="3185038" algn="l" defTabSz="796260" rtl="0" eaLnBrk="1" latinLnBrk="0" hangingPunct="1">
        <a:defRPr sz="156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356387" y="1550814"/>
            <a:ext cx="1096299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ADIPEC 2024 Editable exhibitor banner – 1200 px x 627 </a:t>
            </a:r>
            <a:r>
              <a:rPr lang="en-US" sz="2400" b="1" dirty="0" err="1"/>
              <a:t>px</a:t>
            </a:r>
            <a:endParaRPr lang="en-US" sz="2400" b="1" dirty="0"/>
          </a:p>
          <a:p>
            <a:endParaRPr lang="en-US" sz="2400" b="1" dirty="0"/>
          </a:p>
          <a:p>
            <a:r>
              <a:rPr lang="en-US" sz="2400" b="1" dirty="0">
                <a:solidFill>
                  <a:srgbClr val="C00000"/>
                </a:solidFill>
              </a:rPr>
              <a:t>Please note: This banner may look blurry until you save it as an image</a:t>
            </a:r>
          </a:p>
          <a:p>
            <a:endParaRPr lang="en-US" sz="2400" dirty="0"/>
          </a:p>
          <a:p>
            <a:r>
              <a:rPr lang="en-US" sz="2400" b="1" dirty="0"/>
              <a:t>To edit your banner:</a:t>
            </a:r>
          </a:p>
          <a:p>
            <a:r>
              <a:rPr lang="en-US" sz="2400" dirty="0"/>
              <a:t>Please insert your stand number and logo in the white spaces of the next slide.</a:t>
            </a:r>
          </a:p>
          <a:p>
            <a:endParaRPr lang="en-US" sz="2400" dirty="0"/>
          </a:p>
          <a:p>
            <a:r>
              <a:rPr lang="en-US" sz="24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24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04805BB6-3E49-3F39-085E-AF35490DB1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69606"/>
            <a:ext cx="2562568" cy="2094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card with blue text and blue letters&#10;&#10;Description automatically generated">
            <a:extLst>
              <a:ext uri="{FF2B5EF4-FFF2-40B4-BE49-F238E27FC236}">
                <a16:creationId xmlns:a16="http://schemas.microsoft.com/office/drawing/2014/main" id="{3F54DC76-CEAF-C363-A5C6-92755C2AC29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FB8D18FE-80C9-3817-EB82-B6D16756BBE4}"/>
              </a:ext>
            </a:extLst>
          </p:cNvPr>
          <p:cNvSpPr txBox="1"/>
          <p:nvPr/>
        </p:nvSpPr>
        <p:spPr>
          <a:xfrm>
            <a:off x="3441847" y="4916157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B0DC793-A2FA-0300-E6DC-912EE0B79C32}"/>
              </a:ext>
            </a:extLst>
          </p:cNvPr>
          <p:cNvSpPr txBox="1"/>
          <p:nvPr/>
        </p:nvSpPr>
        <p:spPr>
          <a:xfrm>
            <a:off x="8131307" y="3604843"/>
            <a:ext cx="1621248" cy="86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</a:t>
            </a:r>
          </a:p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2721335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walking on a street&#10;&#10;Description automatically generated">
            <a:extLst>
              <a:ext uri="{FF2B5EF4-FFF2-40B4-BE49-F238E27FC236}">
                <a16:creationId xmlns:a16="http://schemas.microsoft.com/office/drawing/2014/main" id="{4E867806-3A9C-FBAF-8564-969A46FBF5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1430000" cy="597217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4122695B-E47C-C765-F806-996553234D45}"/>
              </a:ext>
            </a:extLst>
          </p:cNvPr>
          <p:cNvSpPr txBox="1"/>
          <p:nvPr/>
        </p:nvSpPr>
        <p:spPr>
          <a:xfrm>
            <a:off x="3441847" y="4916157"/>
            <a:ext cx="25534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136</TotalTime>
  <Words>85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3</cp:revision>
  <dcterms:created xsi:type="dcterms:W3CDTF">2024-02-26T05:00:44Z</dcterms:created>
  <dcterms:modified xsi:type="dcterms:W3CDTF">2024-09-04T12:29:32Z</dcterms:modified>
</cp:coreProperties>
</file>