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7" r:id="rId2"/>
    <p:sldId id="256" r:id="rId3"/>
    <p:sldId id="258" r:id="rId4"/>
  </p:sldIdLst>
  <p:sldSz cx="10287000" cy="10287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325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AF9EC7A-6F3F-4995-A34E-482165E7CB31}" v="5" dt="2024-09-04T12:22:54.61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889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4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udith Miranda" userId="9f3d45fe-674f-492e-b49a-3c1ff9c117d5" providerId="ADAL" clId="{1AF9EC7A-6F3F-4995-A34E-482165E7CB31}"/>
    <pc:docChg chg="custSel modSld">
      <pc:chgData name="Judith Miranda" userId="9f3d45fe-674f-492e-b49a-3c1ff9c117d5" providerId="ADAL" clId="{1AF9EC7A-6F3F-4995-A34E-482165E7CB31}" dt="2024-09-04T12:22:54.618" v="38"/>
      <pc:docMkLst>
        <pc:docMk/>
      </pc:docMkLst>
      <pc:sldChg chg="addSp delSp modSp mod">
        <pc:chgData name="Judith Miranda" userId="9f3d45fe-674f-492e-b49a-3c1ff9c117d5" providerId="ADAL" clId="{1AF9EC7A-6F3F-4995-A34E-482165E7CB31}" dt="2024-09-04T12:21:31.601" v="31" actId="20577"/>
        <pc:sldMkLst>
          <pc:docMk/>
          <pc:sldMk cId="1800942799" sldId="256"/>
        </pc:sldMkLst>
        <pc:spChg chg="add mod">
          <ac:chgData name="Judith Miranda" userId="9f3d45fe-674f-492e-b49a-3c1ff9c117d5" providerId="ADAL" clId="{1AF9EC7A-6F3F-4995-A34E-482165E7CB31}" dt="2024-09-04T12:21:29.865" v="30" actId="1076"/>
          <ac:spMkLst>
            <pc:docMk/>
            <pc:sldMk cId="1800942799" sldId="256"/>
            <ac:spMk id="7" creationId="{04F942DE-B4C4-E15C-4B5E-870A583BFD32}"/>
          </ac:spMkLst>
        </pc:spChg>
        <pc:spChg chg="mod">
          <ac:chgData name="Judith Miranda" userId="9f3d45fe-674f-492e-b49a-3c1ff9c117d5" providerId="ADAL" clId="{1AF9EC7A-6F3F-4995-A34E-482165E7CB31}" dt="2024-09-04T12:21:31.601" v="31" actId="20577"/>
          <ac:spMkLst>
            <pc:docMk/>
            <pc:sldMk cId="1800942799" sldId="256"/>
            <ac:spMk id="10" creationId="{2BFBC925-A5A5-EE7D-C4EE-69DF0BB80BA4}"/>
          </ac:spMkLst>
        </pc:spChg>
        <pc:picChg chg="del">
          <ac:chgData name="Judith Miranda" userId="9f3d45fe-674f-492e-b49a-3c1ff9c117d5" providerId="ADAL" clId="{1AF9EC7A-6F3F-4995-A34E-482165E7CB31}" dt="2024-09-04T12:20:18.905" v="15" actId="478"/>
          <ac:picMkLst>
            <pc:docMk/>
            <pc:sldMk cId="1800942799" sldId="256"/>
            <ac:picMk id="3" creationId="{025027E4-E7F1-AC31-E55C-2525466D5A2D}"/>
          </ac:picMkLst>
        </pc:picChg>
        <pc:picChg chg="add del mod">
          <ac:chgData name="Judith Miranda" userId="9f3d45fe-674f-492e-b49a-3c1ff9c117d5" providerId="ADAL" clId="{1AF9EC7A-6F3F-4995-A34E-482165E7CB31}" dt="2024-09-04T12:20:17.707" v="14" actId="478"/>
          <ac:picMkLst>
            <pc:docMk/>
            <pc:sldMk cId="1800942799" sldId="256"/>
            <ac:picMk id="4" creationId="{DF07F218-6B81-3D45-1256-309DCAAA711E}"/>
          </ac:picMkLst>
        </pc:picChg>
        <pc:picChg chg="add mod ord">
          <ac:chgData name="Judith Miranda" userId="9f3d45fe-674f-492e-b49a-3c1ff9c117d5" providerId="ADAL" clId="{1AF9EC7A-6F3F-4995-A34E-482165E7CB31}" dt="2024-09-04T12:20:16.387" v="13" actId="962"/>
          <ac:picMkLst>
            <pc:docMk/>
            <pc:sldMk cId="1800942799" sldId="256"/>
            <ac:picMk id="6" creationId="{EFEE019E-DB2E-216B-51AF-EA962BA8DEE4}"/>
          </ac:picMkLst>
        </pc:picChg>
      </pc:sldChg>
      <pc:sldChg chg="modSp mod">
        <pc:chgData name="Judith Miranda" userId="9f3d45fe-674f-492e-b49a-3c1ff9c117d5" providerId="ADAL" clId="{1AF9EC7A-6F3F-4995-A34E-482165E7CB31}" dt="2024-09-04T11:55:58.659" v="6" actId="404"/>
        <pc:sldMkLst>
          <pc:docMk/>
          <pc:sldMk cId="1270921013" sldId="257"/>
        </pc:sldMkLst>
        <pc:spChg chg="mod">
          <ac:chgData name="Judith Miranda" userId="9f3d45fe-674f-492e-b49a-3c1ff9c117d5" providerId="ADAL" clId="{1AF9EC7A-6F3F-4995-A34E-482165E7CB31}" dt="2024-09-04T11:55:58.659" v="6" actId="404"/>
          <ac:spMkLst>
            <pc:docMk/>
            <pc:sldMk cId="1270921013" sldId="257"/>
            <ac:spMk id="2" creationId="{46628210-DC71-0478-1A74-59B4C61B0DEF}"/>
          </ac:spMkLst>
        </pc:spChg>
      </pc:sldChg>
      <pc:sldChg chg="addSp delSp modSp mod">
        <pc:chgData name="Judith Miranda" userId="9f3d45fe-674f-492e-b49a-3c1ff9c117d5" providerId="ADAL" clId="{1AF9EC7A-6F3F-4995-A34E-482165E7CB31}" dt="2024-09-04T12:22:54.618" v="38"/>
        <pc:sldMkLst>
          <pc:docMk/>
          <pc:sldMk cId="4139816050" sldId="258"/>
        </pc:sldMkLst>
        <pc:spChg chg="del">
          <ac:chgData name="Judith Miranda" userId="9f3d45fe-674f-492e-b49a-3c1ff9c117d5" providerId="ADAL" clId="{1AF9EC7A-6F3F-4995-A34E-482165E7CB31}" dt="2024-09-04T12:22:49.207" v="37" actId="478"/>
          <ac:spMkLst>
            <pc:docMk/>
            <pc:sldMk cId="4139816050" sldId="258"/>
            <ac:spMk id="4" creationId="{C49FA884-A282-34A2-9BD6-7935E64E42F5}"/>
          </ac:spMkLst>
        </pc:spChg>
        <pc:spChg chg="add mod">
          <ac:chgData name="Judith Miranda" userId="9f3d45fe-674f-492e-b49a-3c1ff9c117d5" providerId="ADAL" clId="{1AF9EC7A-6F3F-4995-A34E-482165E7CB31}" dt="2024-09-04T12:22:54.618" v="38"/>
          <ac:spMkLst>
            <pc:docMk/>
            <pc:sldMk cId="4139816050" sldId="258"/>
            <ac:spMk id="6" creationId="{F1A33FD3-893B-485F-0131-CA4AC8E540CF}"/>
          </ac:spMkLst>
        </pc:spChg>
        <pc:picChg chg="del">
          <ac:chgData name="Judith Miranda" userId="9f3d45fe-674f-492e-b49a-3c1ff9c117d5" providerId="ADAL" clId="{1AF9EC7A-6F3F-4995-A34E-482165E7CB31}" dt="2024-09-04T12:22:47.030" v="36" actId="478"/>
          <ac:picMkLst>
            <pc:docMk/>
            <pc:sldMk cId="4139816050" sldId="258"/>
            <ac:picMk id="3" creationId="{C2A946C8-A783-2B10-87B0-E39CB6B956CB}"/>
          </ac:picMkLst>
        </pc:picChg>
        <pc:picChg chg="add mod ord">
          <ac:chgData name="Judith Miranda" userId="9f3d45fe-674f-492e-b49a-3c1ff9c117d5" providerId="ADAL" clId="{1AF9EC7A-6F3F-4995-A34E-482165E7CB31}" dt="2024-09-04T12:22:45.272" v="35" actId="167"/>
          <ac:picMkLst>
            <pc:docMk/>
            <pc:sldMk cId="4139816050" sldId="258"/>
            <ac:picMk id="5" creationId="{A251A912-4F80-3857-A3FF-5CE1166A60A6}"/>
          </ac:picMkLst>
        </pc:picChg>
      </pc:sldChg>
    </pc:docChg>
  </pc:docChgLst>
  <pc:docChgLst>
    <pc:chgData name="Judith Miranda" userId="9f3d45fe-674f-492e-b49a-3c1ff9c117d5" providerId="ADAL" clId="{DAABC60C-BA81-45D3-81DD-8578EAC81123}"/>
    <pc:docChg chg="undo custSel addSld modSld sldOrd">
      <pc:chgData name="Judith Miranda" userId="9f3d45fe-674f-492e-b49a-3c1ff9c117d5" providerId="ADAL" clId="{DAABC60C-BA81-45D3-81DD-8578EAC81123}" dt="2024-03-01T09:17:38.707" v="54" actId="14100"/>
      <pc:docMkLst>
        <pc:docMk/>
      </pc:docMkLst>
      <pc:sldChg chg="addSp delSp modSp mod">
        <pc:chgData name="Judith Miranda" userId="9f3d45fe-674f-492e-b49a-3c1ff9c117d5" providerId="ADAL" clId="{DAABC60C-BA81-45D3-81DD-8578EAC81123}" dt="2024-03-01T09:17:20.050" v="44" actId="962"/>
        <pc:sldMkLst>
          <pc:docMk/>
          <pc:sldMk cId="1800942799" sldId="256"/>
        </pc:sldMkLst>
        <pc:spChg chg="mod">
          <ac:chgData name="Judith Miranda" userId="9f3d45fe-674f-492e-b49a-3c1ff9c117d5" providerId="ADAL" clId="{DAABC60C-BA81-45D3-81DD-8578EAC81123}" dt="2024-03-01T09:17:20.050" v="44" actId="962"/>
          <ac:spMkLst>
            <pc:docMk/>
            <pc:sldMk cId="1800942799" sldId="256"/>
            <ac:spMk id="10" creationId="{2BFBC925-A5A5-EE7D-C4EE-69DF0BB80BA4}"/>
          </ac:spMkLst>
        </pc:spChg>
        <pc:picChg chg="add mod ord">
          <ac:chgData name="Judith Miranda" userId="9f3d45fe-674f-492e-b49a-3c1ff9c117d5" providerId="ADAL" clId="{DAABC60C-BA81-45D3-81DD-8578EAC81123}" dt="2024-03-01T08:05:12.470" v="21" actId="167"/>
          <ac:picMkLst>
            <pc:docMk/>
            <pc:sldMk cId="1800942799" sldId="256"/>
            <ac:picMk id="3" creationId="{025027E4-E7F1-AC31-E55C-2525466D5A2D}"/>
          </ac:picMkLst>
        </pc:picChg>
        <pc:picChg chg="del">
          <ac:chgData name="Judith Miranda" userId="9f3d45fe-674f-492e-b49a-3c1ff9c117d5" providerId="ADAL" clId="{DAABC60C-BA81-45D3-81DD-8578EAC81123}" dt="2024-03-01T08:05:05.767" v="17" actId="478"/>
          <ac:picMkLst>
            <pc:docMk/>
            <pc:sldMk cId="1800942799" sldId="256"/>
            <ac:picMk id="7" creationId="{85F1DAD8-6DA5-4E4F-DCAE-B280BB9D4727}"/>
          </ac:picMkLst>
        </pc:picChg>
      </pc:sldChg>
      <pc:sldChg chg="addSp modSp mod">
        <pc:chgData name="Judith Miranda" userId="9f3d45fe-674f-492e-b49a-3c1ff9c117d5" providerId="ADAL" clId="{DAABC60C-BA81-45D3-81DD-8578EAC81123}" dt="2024-03-01T08:04:59.093" v="15" actId="1076"/>
        <pc:sldMkLst>
          <pc:docMk/>
          <pc:sldMk cId="1270921013" sldId="257"/>
        </pc:sldMkLst>
        <pc:spChg chg="mod">
          <ac:chgData name="Judith Miranda" userId="9f3d45fe-674f-492e-b49a-3c1ff9c117d5" providerId="ADAL" clId="{DAABC60C-BA81-45D3-81DD-8578EAC81123}" dt="2024-03-01T08:04:59.093" v="15" actId="1076"/>
          <ac:spMkLst>
            <pc:docMk/>
            <pc:sldMk cId="1270921013" sldId="257"/>
            <ac:spMk id="2" creationId="{46628210-DC71-0478-1A74-59B4C61B0DEF}"/>
          </ac:spMkLst>
        </pc:spChg>
        <pc:picChg chg="add mod">
          <ac:chgData name="Judith Miranda" userId="9f3d45fe-674f-492e-b49a-3c1ff9c117d5" providerId="ADAL" clId="{DAABC60C-BA81-45D3-81DD-8578EAC81123}" dt="2024-03-01T08:04:53.148" v="14" actId="14100"/>
          <ac:picMkLst>
            <pc:docMk/>
            <pc:sldMk cId="1270921013" sldId="257"/>
            <ac:picMk id="4" creationId="{59A3A178-D181-54BB-7D54-6E866783B42F}"/>
          </ac:picMkLst>
        </pc:picChg>
      </pc:sldChg>
      <pc:sldChg chg="addSp modSp new mod ord">
        <pc:chgData name="Judith Miranda" userId="9f3d45fe-674f-492e-b49a-3c1ff9c117d5" providerId="ADAL" clId="{DAABC60C-BA81-45D3-81DD-8578EAC81123}" dt="2024-03-01T09:17:38.707" v="54" actId="14100"/>
        <pc:sldMkLst>
          <pc:docMk/>
          <pc:sldMk cId="4139816050" sldId="258"/>
        </pc:sldMkLst>
        <pc:spChg chg="add mod">
          <ac:chgData name="Judith Miranda" userId="9f3d45fe-674f-492e-b49a-3c1ff9c117d5" providerId="ADAL" clId="{DAABC60C-BA81-45D3-81DD-8578EAC81123}" dt="2024-03-01T09:17:38.707" v="54" actId="14100"/>
          <ac:spMkLst>
            <pc:docMk/>
            <pc:sldMk cId="4139816050" sldId="258"/>
            <ac:spMk id="4" creationId="{C49FA884-A282-34A2-9BD6-7935E64E42F5}"/>
          </ac:spMkLst>
        </pc:spChg>
        <pc:picChg chg="add mod">
          <ac:chgData name="Judith Miranda" userId="9f3d45fe-674f-492e-b49a-3c1ff9c117d5" providerId="ADAL" clId="{DAABC60C-BA81-45D3-81DD-8578EAC81123}" dt="2024-03-01T09:17:24.940" v="47" actId="1076"/>
          <ac:picMkLst>
            <pc:docMk/>
            <pc:sldMk cId="4139816050" sldId="258"/>
            <ac:picMk id="3" creationId="{C2A946C8-A783-2B10-87B0-E39CB6B956C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1525" y="1683545"/>
            <a:ext cx="8743950" cy="3581400"/>
          </a:xfrm>
        </p:spPr>
        <p:txBody>
          <a:bodyPr anchor="b"/>
          <a:lstStyle>
            <a:lvl1pPr algn="ctr"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5875" y="5403057"/>
            <a:ext cx="7715250" cy="2483643"/>
          </a:xfrm>
        </p:spPr>
        <p:txBody>
          <a:bodyPr/>
          <a:lstStyle>
            <a:lvl1pPr marL="0" indent="0" algn="ctr">
              <a:buNone/>
              <a:defRPr sz="2700"/>
            </a:lvl1pPr>
            <a:lvl2pPr marL="514350" indent="0" algn="ctr">
              <a:buNone/>
              <a:defRPr sz="2250"/>
            </a:lvl2pPr>
            <a:lvl3pPr marL="1028700" indent="0" algn="ctr">
              <a:buNone/>
              <a:defRPr sz="2025"/>
            </a:lvl3pPr>
            <a:lvl4pPr marL="1543050" indent="0" algn="ctr">
              <a:buNone/>
              <a:defRPr sz="1800"/>
            </a:lvl4pPr>
            <a:lvl5pPr marL="2057400" indent="0" algn="ctr">
              <a:buNone/>
              <a:defRPr sz="1800"/>
            </a:lvl5pPr>
            <a:lvl6pPr marL="2571750" indent="0" algn="ctr">
              <a:buNone/>
              <a:defRPr sz="1800"/>
            </a:lvl6pPr>
            <a:lvl7pPr marL="3086100" indent="0" algn="ctr">
              <a:buNone/>
              <a:defRPr sz="1800"/>
            </a:lvl7pPr>
            <a:lvl8pPr marL="3600450" indent="0" algn="ctr">
              <a:buNone/>
              <a:defRPr sz="1800"/>
            </a:lvl8pPr>
            <a:lvl9pPr marL="4114800" indent="0" algn="ctr">
              <a:buNone/>
              <a:defRPr sz="18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6800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9517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61635" y="547688"/>
            <a:ext cx="2218134" cy="871775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07232" y="547688"/>
            <a:ext cx="6525816" cy="871775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5655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38319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1874" y="2564609"/>
            <a:ext cx="8872538" cy="4279106"/>
          </a:xfrm>
        </p:spPr>
        <p:txBody>
          <a:bodyPr anchor="b"/>
          <a:lstStyle>
            <a:lvl1pPr>
              <a:defRPr sz="675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1874" y="6884197"/>
            <a:ext cx="8872538" cy="2250281"/>
          </a:xfrm>
        </p:spPr>
        <p:txBody>
          <a:bodyPr/>
          <a:lstStyle>
            <a:lvl1pPr marL="0" indent="0">
              <a:buNone/>
              <a:defRPr sz="2700">
                <a:solidFill>
                  <a:schemeClr val="tx1"/>
                </a:solidFill>
              </a:defRPr>
            </a:lvl1pPr>
            <a:lvl2pPr marL="514350" indent="0">
              <a:buNone/>
              <a:defRPr sz="2250">
                <a:solidFill>
                  <a:schemeClr val="tx1">
                    <a:tint val="75000"/>
                  </a:schemeClr>
                </a:solidFill>
              </a:defRPr>
            </a:lvl2pPr>
            <a:lvl3pPr marL="102870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3pPr>
            <a:lvl4pPr marL="15430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4pPr>
            <a:lvl5pPr marL="2057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5pPr>
            <a:lvl6pPr marL="25717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6pPr>
            <a:lvl7pPr marL="30861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7pPr>
            <a:lvl8pPr marL="360045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8pPr>
            <a:lvl9pPr marL="41148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1227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07231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794" y="2738438"/>
            <a:ext cx="4371975" cy="652700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601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547690"/>
            <a:ext cx="8872538" cy="198834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8572" y="2521745"/>
            <a:ext cx="4351883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08572" y="3757613"/>
            <a:ext cx="4351883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07794" y="2521745"/>
            <a:ext cx="4373315" cy="1235868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14350" indent="0">
              <a:buNone/>
              <a:defRPr sz="2250" b="1"/>
            </a:lvl2pPr>
            <a:lvl3pPr marL="1028700" indent="0">
              <a:buNone/>
              <a:defRPr sz="2025" b="1"/>
            </a:lvl3pPr>
            <a:lvl4pPr marL="1543050" indent="0">
              <a:buNone/>
              <a:defRPr sz="1800" b="1"/>
            </a:lvl4pPr>
            <a:lvl5pPr marL="2057400" indent="0">
              <a:buNone/>
              <a:defRPr sz="1800" b="1"/>
            </a:lvl5pPr>
            <a:lvl6pPr marL="2571750" indent="0">
              <a:buNone/>
              <a:defRPr sz="1800" b="1"/>
            </a:lvl6pPr>
            <a:lvl7pPr marL="3086100" indent="0">
              <a:buNone/>
              <a:defRPr sz="1800" b="1"/>
            </a:lvl7pPr>
            <a:lvl8pPr marL="3600450" indent="0">
              <a:buNone/>
              <a:defRPr sz="1800" b="1"/>
            </a:lvl8pPr>
            <a:lvl9pPr marL="4114800" indent="0">
              <a:buNone/>
              <a:defRPr sz="18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207794" y="3757613"/>
            <a:ext cx="4373315" cy="552688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14985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06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2500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73315" y="1481140"/>
            <a:ext cx="5207794" cy="7310438"/>
          </a:xfrm>
        </p:spPr>
        <p:txBody>
          <a:bodyPr/>
          <a:lstStyle>
            <a:lvl1pPr>
              <a:defRPr sz="3600"/>
            </a:lvl1pPr>
            <a:lvl2pPr>
              <a:defRPr sz="3150"/>
            </a:lvl2pPr>
            <a:lvl3pPr>
              <a:defRPr sz="2700"/>
            </a:lvl3pPr>
            <a:lvl4pPr>
              <a:defRPr sz="2250"/>
            </a:lvl4pPr>
            <a:lvl5pPr>
              <a:defRPr sz="2250"/>
            </a:lvl5pPr>
            <a:lvl6pPr>
              <a:defRPr sz="2250"/>
            </a:lvl6pPr>
            <a:lvl7pPr>
              <a:defRPr sz="2250"/>
            </a:lvl7pPr>
            <a:lvl8pPr>
              <a:defRPr sz="2250"/>
            </a:lvl8pPr>
            <a:lvl9pPr>
              <a:defRPr sz="225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35831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71" y="685800"/>
            <a:ext cx="3317825" cy="2400300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73315" y="1481140"/>
            <a:ext cx="5207794" cy="7310438"/>
          </a:xfrm>
        </p:spPr>
        <p:txBody>
          <a:bodyPr anchor="t"/>
          <a:lstStyle>
            <a:lvl1pPr marL="0" indent="0">
              <a:buNone/>
              <a:defRPr sz="3600"/>
            </a:lvl1pPr>
            <a:lvl2pPr marL="514350" indent="0">
              <a:buNone/>
              <a:defRPr sz="3150"/>
            </a:lvl2pPr>
            <a:lvl3pPr marL="1028700" indent="0">
              <a:buNone/>
              <a:defRPr sz="2700"/>
            </a:lvl3pPr>
            <a:lvl4pPr marL="1543050" indent="0">
              <a:buNone/>
              <a:defRPr sz="2250"/>
            </a:lvl4pPr>
            <a:lvl5pPr marL="2057400" indent="0">
              <a:buNone/>
              <a:defRPr sz="2250"/>
            </a:lvl5pPr>
            <a:lvl6pPr marL="2571750" indent="0">
              <a:buNone/>
              <a:defRPr sz="2250"/>
            </a:lvl6pPr>
            <a:lvl7pPr marL="3086100" indent="0">
              <a:buNone/>
              <a:defRPr sz="2250"/>
            </a:lvl7pPr>
            <a:lvl8pPr marL="3600450" indent="0">
              <a:buNone/>
              <a:defRPr sz="2250"/>
            </a:lvl8pPr>
            <a:lvl9pPr marL="4114800" indent="0">
              <a:buNone/>
              <a:defRPr sz="225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71" y="3086100"/>
            <a:ext cx="3317825" cy="5717382"/>
          </a:xfrm>
        </p:spPr>
        <p:txBody>
          <a:bodyPr/>
          <a:lstStyle>
            <a:lvl1pPr marL="0" indent="0">
              <a:buNone/>
              <a:defRPr sz="1800"/>
            </a:lvl1pPr>
            <a:lvl2pPr marL="514350" indent="0">
              <a:buNone/>
              <a:defRPr sz="1575"/>
            </a:lvl2pPr>
            <a:lvl3pPr marL="1028700" indent="0">
              <a:buNone/>
              <a:defRPr sz="1350"/>
            </a:lvl3pPr>
            <a:lvl4pPr marL="1543050" indent="0">
              <a:buNone/>
              <a:defRPr sz="1125"/>
            </a:lvl4pPr>
            <a:lvl5pPr marL="2057400" indent="0">
              <a:buNone/>
              <a:defRPr sz="1125"/>
            </a:lvl5pPr>
            <a:lvl6pPr marL="2571750" indent="0">
              <a:buNone/>
              <a:defRPr sz="1125"/>
            </a:lvl6pPr>
            <a:lvl7pPr marL="3086100" indent="0">
              <a:buNone/>
              <a:defRPr sz="1125"/>
            </a:lvl7pPr>
            <a:lvl8pPr marL="3600450" indent="0">
              <a:buNone/>
              <a:defRPr sz="1125"/>
            </a:lvl8pPr>
            <a:lvl9pPr marL="4114800" indent="0">
              <a:buNone/>
              <a:defRPr sz="1125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24483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07231" y="547690"/>
            <a:ext cx="8872538" cy="19883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7231" y="2738438"/>
            <a:ext cx="8872538" cy="65270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07231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61EB74-16D3-4A95-9F5F-E45B88B7A3B0}" type="datetimeFigureOut">
              <a:rPr lang="en-US" smtClean="0"/>
              <a:t>04/09/24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07569" y="9534527"/>
            <a:ext cx="3471863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265194" y="9534527"/>
            <a:ext cx="2314575" cy="5476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5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15EEB5-C517-4BCD-B8F3-A594DD1C620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2646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1028700" rtl="0" eaLnBrk="1" latinLnBrk="0" hangingPunct="1">
        <a:lnSpc>
          <a:spcPct val="90000"/>
        </a:lnSpc>
        <a:spcBef>
          <a:spcPct val="0"/>
        </a:spcBef>
        <a:buNone/>
        <a:defRPr sz="49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1028700" rtl="0" eaLnBrk="1" latinLnBrk="0" hangingPunct="1">
        <a:lnSpc>
          <a:spcPct val="90000"/>
        </a:lnSpc>
        <a:spcBef>
          <a:spcPts val="1125"/>
        </a:spcBef>
        <a:buFont typeface="Arial" panose="020B0604020202020204" pitchFamily="34" charset="0"/>
        <a:buChar char="•"/>
        <a:defRPr sz="3150" kern="1200">
          <a:solidFill>
            <a:schemeClr val="tx1"/>
          </a:solidFill>
          <a:latin typeface="+mn-lt"/>
          <a:ea typeface="+mn-ea"/>
          <a:cs typeface="+mn-cs"/>
        </a:defRPr>
      </a:lvl1pPr>
      <a:lvl2pPr marL="7715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2858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3pPr>
      <a:lvl4pPr marL="18002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3145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8289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3432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85762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371975" indent="-257175" algn="l" defTabSz="1028700" rtl="0" eaLnBrk="1" latinLnBrk="0" hangingPunct="1">
        <a:lnSpc>
          <a:spcPct val="90000"/>
        </a:lnSpc>
        <a:spcBef>
          <a:spcPts val="563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10287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3pPr>
      <a:lvl4pPr marL="15430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5pPr>
      <a:lvl6pPr marL="25717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6pPr>
      <a:lvl7pPr marL="30861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7pPr>
      <a:lvl8pPr marL="360045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8pPr>
      <a:lvl9pPr marL="4114800" algn="l" defTabSz="1028700" rtl="0" eaLnBrk="1" latinLnBrk="0" hangingPunct="1">
        <a:defRPr sz="202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628210-DC71-0478-1A74-59B4C61B0DEF}"/>
              </a:ext>
            </a:extLst>
          </p:cNvPr>
          <p:cNvSpPr txBox="1"/>
          <p:nvPr/>
        </p:nvSpPr>
        <p:spPr>
          <a:xfrm>
            <a:off x="386610" y="2337965"/>
            <a:ext cx="9513780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ADIPEC 2024 Editable exhibitor banner – 1080 px x 1080 </a:t>
            </a:r>
            <a:r>
              <a:rPr lang="en-US" sz="3600" b="1" dirty="0" err="1"/>
              <a:t>px</a:t>
            </a:r>
            <a:endParaRPr lang="en-US" sz="3600" b="1" dirty="0"/>
          </a:p>
          <a:p>
            <a:endParaRPr lang="en-US" sz="3600" b="1" dirty="0"/>
          </a:p>
          <a:p>
            <a:r>
              <a:rPr lang="en-US" sz="3600" b="1" dirty="0">
                <a:solidFill>
                  <a:srgbClr val="FF0000"/>
                </a:solidFill>
              </a:rPr>
              <a:t>Please note: This file may look blurry until you save it as an image.</a:t>
            </a:r>
          </a:p>
          <a:p>
            <a:endParaRPr lang="en-US" sz="3600" dirty="0"/>
          </a:p>
          <a:p>
            <a:r>
              <a:rPr lang="en-US" sz="3600" b="1" dirty="0"/>
              <a:t>To edit your banner:</a:t>
            </a:r>
          </a:p>
          <a:p>
            <a:r>
              <a:rPr lang="en-US" sz="3600" dirty="0"/>
              <a:t>Please insert your stand number and logo in the white spaces of the next slide.</a:t>
            </a:r>
          </a:p>
          <a:p>
            <a:endParaRPr lang="en-US" sz="3600" dirty="0"/>
          </a:p>
          <a:p>
            <a:r>
              <a:rPr lang="en-US" sz="3600" b="1" dirty="0"/>
              <a:t>To save your banner: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3600" dirty="0"/>
              <a:t>Click on ‘File’ &gt; ‘Save as’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3600" dirty="0"/>
              <a:t>Choose your file destination</a:t>
            </a:r>
          </a:p>
          <a:p>
            <a:pPr marL="1028657" indent="-1028657">
              <a:buFont typeface="Arial" panose="020B0604020202020204" pitchFamily="34" charset="0"/>
              <a:buChar char="•"/>
            </a:pPr>
            <a:r>
              <a:rPr lang="en-US" sz="3600" dirty="0"/>
              <a:t>Under ‘Save as file type’ choose JPEG or PNG</a:t>
            </a:r>
          </a:p>
        </p:txBody>
      </p:sp>
      <p:pic>
        <p:nvPicPr>
          <p:cNvPr id="4" name="Picture 3" descr="A blue circle with text and numbers on a black background&#10;&#10;Description automatically generated">
            <a:extLst>
              <a:ext uri="{FF2B5EF4-FFF2-40B4-BE49-F238E27FC236}">
                <a16:creationId xmlns:a16="http://schemas.microsoft.com/office/drawing/2014/main" id="{59A3A178-D181-54BB-7D54-6E866783B4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70883" y="-237104"/>
            <a:ext cx="3915957" cy="32003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09210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white rectangular card with blue text and green letters&#10;&#10;Description automatically generated">
            <a:extLst>
              <a:ext uri="{FF2B5EF4-FFF2-40B4-BE49-F238E27FC236}">
                <a16:creationId xmlns:a16="http://schemas.microsoft.com/office/drawing/2014/main" id="{EFEE019E-DB2E-216B-51AF-EA962BA8DEE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2BFBC925-A5A5-EE7D-C4EE-69DF0BB80BA4}"/>
              </a:ext>
            </a:extLst>
          </p:cNvPr>
          <p:cNvSpPr txBox="1"/>
          <p:nvPr/>
        </p:nvSpPr>
        <p:spPr>
          <a:xfrm>
            <a:off x="531670" y="9026980"/>
            <a:ext cx="3501956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4F942DE-B4C4-E15C-4B5E-870A583BFD32}"/>
              </a:ext>
            </a:extLst>
          </p:cNvPr>
          <p:cNvSpPr txBox="1"/>
          <p:nvPr/>
        </p:nvSpPr>
        <p:spPr>
          <a:xfrm>
            <a:off x="6827293" y="7556641"/>
            <a:ext cx="1621248" cy="8676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</a:t>
            </a:r>
          </a:p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LOGO</a:t>
            </a:r>
          </a:p>
        </p:txBody>
      </p:sp>
    </p:spTree>
    <p:extLst>
      <p:ext uri="{BB962C8B-B14F-4D97-AF65-F5344CB8AC3E}">
        <p14:creationId xmlns:p14="http://schemas.microsoft.com/office/powerpoint/2010/main" val="1800942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walking in a crowd&#10;&#10;Description automatically generated">
            <a:extLst>
              <a:ext uri="{FF2B5EF4-FFF2-40B4-BE49-F238E27FC236}">
                <a16:creationId xmlns:a16="http://schemas.microsoft.com/office/drawing/2014/main" id="{A251A912-4F80-3857-A3FF-5CE1166A6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10287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1A33FD3-893B-485F-0131-CA4AC8E540CF}"/>
              </a:ext>
            </a:extLst>
          </p:cNvPr>
          <p:cNvSpPr txBox="1"/>
          <p:nvPr/>
        </p:nvSpPr>
        <p:spPr>
          <a:xfrm>
            <a:off x="531670" y="9026980"/>
            <a:ext cx="3501956" cy="4800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519" b="1" dirty="0">
                <a:solidFill>
                  <a:srgbClr val="1F325E"/>
                </a:solidFill>
                <a:highlight>
                  <a:srgbClr val="FFFF00"/>
                </a:highlight>
                <a:latin typeface="Helvetica" pitchFamily="2" charset="0"/>
              </a:rPr>
              <a:t>INSERT STAND NO</a:t>
            </a:r>
          </a:p>
        </p:txBody>
      </p:sp>
    </p:spTree>
    <p:extLst>
      <p:ext uri="{BB962C8B-B14F-4D97-AF65-F5344CB8AC3E}">
        <p14:creationId xmlns:p14="http://schemas.microsoft.com/office/powerpoint/2010/main" val="41398160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131</TotalTime>
  <Words>86</Words>
  <Application>Microsoft Office PowerPoint</Application>
  <PresentationFormat>Custom</PresentationFormat>
  <Paragraphs>15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Helvetica</vt:lpstr>
      <vt:lpstr>Office 2013 - 2022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Matthew Cunliffe</dc:creator>
  <cp:lastModifiedBy>Judith Miranda</cp:lastModifiedBy>
  <cp:revision>3</cp:revision>
  <dcterms:created xsi:type="dcterms:W3CDTF">2024-02-26T05:00:44Z</dcterms:created>
  <dcterms:modified xsi:type="dcterms:W3CDTF">2024-09-04T12:23:00Z</dcterms:modified>
</cp:coreProperties>
</file>