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60" r:id="rId4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316F8F-C1A6-47BA-B008-4BD684CD21C8}" v="5" dt="2024-09-05T05:15:37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1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A2316F8F-C1A6-47BA-B008-4BD684CD21C8}"/>
    <pc:docChg chg="addSld delSld modSld">
      <pc:chgData name="Judith Miranda" userId="9f3d45fe-674f-492e-b49a-3c1ff9c117d5" providerId="ADAL" clId="{A2316F8F-C1A6-47BA-B008-4BD684CD21C8}" dt="2024-09-05T05:15:40.558" v="39" actId="1076"/>
      <pc:docMkLst>
        <pc:docMk/>
      </pc:docMkLst>
      <pc:sldChg chg="del">
        <pc:chgData name="Judith Miranda" userId="9f3d45fe-674f-492e-b49a-3c1ff9c117d5" providerId="ADAL" clId="{A2316F8F-C1A6-47BA-B008-4BD684CD21C8}" dt="2024-09-05T05:14:50.829" v="11" actId="47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A2316F8F-C1A6-47BA-B008-4BD684CD21C8}" dt="2024-09-04T12:57:21.155" v="4" actId="207"/>
        <pc:sldMkLst>
          <pc:docMk/>
          <pc:sldMk cId="1270921013" sldId="257"/>
        </pc:sldMkLst>
        <pc:spChg chg="mod">
          <ac:chgData name="Judith Miranda" userId="9f3d45fe-674f-492e-b49a-3c1ff9c117d5" providerId="ADAL" clId="{A2316F8F-C1A6-47BA-B008-4BD684CD21C8}" dt="2024-09-04T12:57:21.155" v="4" actId="207"/>
          <ac:spMkLst>
            <pc:docMk/>
            <pc:sldMk cId="1270921013" sldId="257"/>
            <ac:spMk id="2" creationId="{46628210-DC71-0478-1A74-59B4C61B0DEF}"/>
          </ac:spMkLst>
        </pc:spChg>
      </pc:sldChg>
      <pc:sldChg chg="del">
        <pc:chgData name="Judith Miranda" userId="9f3d45fe-674f-492e-b49a-3c1ff9c117d5" providerId="ADAL" clId="{A2316F8F-C1A6-47BA-B008-4BD684CD21C8}" dt="2024-09-05T05:14:50.829" v="11" actId="47"/>
        <pc:sldMkLst>
          <pc:docMk/>
          <pc:sldMk cId="4264852861" sldId="258"/>
        </pc:sldMkLst>
      </pc:sldChg>
      <pc:sldChg chg="addSp modSp new mod">
        <pc:chgData name="Judith Miranda" userId="9f3d45fe-674f-492e-b49a-3c1ff9c117d5" providerId="ADAL" clId="{A2316F8F-C1A6-47BA-B008-4BD684CD21C8}" dt="2024-09-05T05:15:40.558" v="39" actId="1076"/>
        <pc:sldMkLst>
          <pc:docMk/>
          <pc:sldMk cId="2299164373" sldId="259"/>
        </pc:sldMkLst>
        <pc:spChg chg="add mod">
          <ac:chgData name="Judith Miranda" userId="9f3d45fe-674f-492e-b49a-3c1ff9c117d5" providerId="ADAL" clId="{A2316F8F-C1A6-47BA-B008-4BD684CD21C8}" dt="2024-09-05T05:15:40.558" v="39" actId="1076"/>
          <ac:spMkLst>
            <pc:docMk/>
            <pc:sldMk cId="2299164373" sldId="259"/>
            <ac:spMk id="4" creationId="{DB739202-0F82-AA68-1C93-B8B7607C8FCB}"/>
          </ac:spMkLst>
        </pc:spChg>
        <pc:picChg chg="add mod">
          <ac:chgData name="Judith Miranda" userId="9f3d45fe-674f-492e-b49a-3c1ff9c117d5" providerId="ADAL" clId="{A2316F8F-C1A6-47BA-B008-4BD684CD21C8}" dt="2024-09-05T05:14:42.671" v="9" actId="962"/>
          <ac:picMkLst>
            <pc:docMk/>
            <pc:sldMk cId="2299164373" sldId="259"/>
            <ac:picMk id="3" creationId="{9BBD105C-AB71-AA9A-A558-FE258A646110}"/>
          </ac:picMkLst>
        </pc:picChg>
      </pc:sldChg>
      <pc:sldChg chg="addSp modSp new mod">
        <pc:chgData name="Judith Miranda" userId="9f3d45fe-674f-492e-b49a-3c1ff9c117d5" providerId="ADAL" clId="{A2316F8F-C1A6-47BA-B008-4BD684CD21C8}" dt="2024-09-05T05:15:35.007" v="37" actId="1076"/>
        <pc:sldMkLst>
          <pc:docMk/>
          <pc:sldMk cId="3139542703" sldId="260"/>
        </pc:sldMkLst>
        <pc:spChg chg="add mod">
          <ac:chgData name="Judith Miranda" userId="9f3d45fe-674f-492e-b49a-3c1ff9c117d5" providerId="ADAL" clId="{A2316F8F-C1A6-47BA-B008-4BD684CD21C8}" dt="2024-09-05T05:15:16.983" v="21" actId="1076"/>
          <ac:spMkLst>
            <pc:docMk/>
            <pc:sldMk cId="3139542703" sldId="260"/>
            <ac:spMk id="4" creationId="{35C86630-67D2-5DF0-BDE5-8D626E731F74}"/>
          </ac:spMkLst>
        </pc:spChg>
        <pc:spChg chg="add mod">
          <ac:chgData name="Judith Miranda" userId="9f3d45fe-674f-492e-b49a-3c1ff9c117d5" providerId="ADAL" clId="{A2316F8F-C1A6-47BA-B008-4BD684CD21C8}" dt="2024-09-05T05:15:35.007" v="37" actId="1076"/>
          <ac:spMkLst>
            <pc:docMk/>
            <pc:sldMk cId="3139542703" sldId="260"/>
            <ac:spMk id="5" creationId="{8369C0A3-1F63-2C1A-F96D-C6AA7AA4DF01}"/>
          </ac:spMkLst>
        </pc:spChg>
        <pc:picChg chg="add mod">
          <ac:chgData name="Judith Miranda" userId="9f3d45fe-674f-492e-b49a-3c1ff9c117d5" providerId="ADAL" clId="{A2316F8F-C1A6-47BA-B008-4BD684CD21C8}" dt="2024-09-05T05:14:51.064" v="12" actId="27614"/>
          <ac:picMkLst>
            <pc:docMk/>
            <pc:sldMk cId="3139542703" sldId="260"/>
            <ac:picMk id="3" creationId="{C2AE616B-B60F-9016-39C3-56AC2ED84EAC}"/>
          </ac:picMkLst>
        </pc:picChg>
      </pc:sldChg>
    </pc:docChg>
  </pc:docChgLst>
  <pc:docChgLst>
    <pc:chgData name="Judith Miranda" userId="9f3d45fe-674f-492e-b49a-3c1ff9c117d5" providerId="ADAL" clId="{DBF09131-3705-4824-AD1B-B1F6DA087F58}"/>
    <pc:docChg chg="addSld modSld">
      <pc:chgData name="Judith Miranda" userId="9f3d45fe-674f-492e-b49a-3c1ff9c117d5" providerId="ADAL" clId="{DBF09131-3705-4824-AD1B-B1F6DA087F58}" dt="2024-03-01T09:12:47.700" v="52" actId="14100"/>
      <pc:docMkLst>
        <pc:docMk/>
      </pc:docMkLst>
      <pc:sldChg chg="addSp modSp mod">
        <pc:chgData name="Judith Miranda" userId="9f3d45fe-674f-492e-b49a-3c1ff9c117d5" providerId="ADAL" clId="{DBF09131-3705-4824-AD1B-B1F6DA087F58}" dt="2024-03-01T07:55:47.584" v="36" actId="1076"/>
        <pc:sldMkLst>
          <pc:docMk/>
          <pc:sldMk cId="1800942799" sldId="256"/>
        </pc:sldMkLst>
        <pc:spChg chg="mod">
          <ac:chgData name="Judith Miranda" userId="9f3d45fe-674f-492e-b49a-3c1ff9c117d5" providerId="ADAL" clId="{DBF09131-3705-4824-AD1B-B1F6DA087F58}" dt="2024-03-01T07:55:47.584" v="36" actId="1076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DBF09131-3705-4824-AD1B-B1F6DA087F58}" dt="2024-03-01T07:55:17.515" v="10" actId="167"/>
          <ac:picMkLst>
            <pc:docMk/>
            <pc:sldMk cId="1800942799" sldId="256"/>
            <ac:picMk id="3" creationId="{5F139115-9EE1-AF19-7EA5-DB38426F1737}"/>
          </ac:picMkLst>
        </pc:picChg>
      </pc:sldChg>
      <pc:sldChg chg="addSp modSp mod">
        <pc:chgData name="Judith Miranda" userId="9f3d45fe-674f-492e-b49a-3c1ff9c117d5" providerId="ADAL" clId="{DBF09131-3705-4824-AD1B-B1F6DA087F58}" dt="2024-03-01T07:56:02.888" v="43" actId="1076"/>
        <pc:sldMkLst>
          <pc:docMk/>
          <pc:sldMk cId="1270921013" sldId="257"/>
        </pc:sldMkLst>
        <pc:spChg chg="mod">
          <ac:chgData name="Judith Miranda" userId="9f3d45fe-674f-492e-b49a-3c1ff9c117d5" providerId="ADAL" clId="{DBF09131-3705-4824-AD1B-B1F6DA087F58}" dt="2024-03-01T07:56:02.888" v="43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DBF09131-3705-4824-AD1B-B1F6DA087F58}" dt="2024-03-01T07:56:00.696" v="42" actId="1076"/>
          <ac:picMkLst>
            <pc:docMk/>
            <pc:sldMk cId="1270921013" sldId="257"/>
            <ac:picMk id="4" creationId="{535F9328-1ECB-A105-9605-171CAF3DECF2}"/>
          </ac:picMkLst>
        </pc:picChg>
      </pc:sldChg>
      <pc:sldChg chg="addSp modSp new mod">
        <pc:chgData name="Judith Miranda" userId="9f3d45fe-674f-492e-b49a-3c1ff9c117d5" providerId="ADAL" clId="{DBF09131-3705-4824-AD1B-B1F6DA087F58}" dt="2024-03-01T09:12:47.700" v="52" actId="14100"/>
        <pc:sldMkLst>
          <pc:docMk/>
          <pc:sldMk cId="4264852861" sldId="258"/>
        </pc:sldMkLst>
        <pc:spChg chg="add mod">
          <ac:chgData name="Judith Miranda" userId="9f3d45fe-674f-492e-b49a-3c1ff9c117d5" providerId="ADAL" clId="{DBF09131-3705-4824-AD1B-B1F6DA087F58}" dt="2024-03-01T09:12:47.700" v="52" actId="14100"/>
          <ac:spMkLst>
            <pc:docMk/>
            <pc:sldMk cId="4264852861" sldId="258"/>
            <ac:spMk id="4" creationId="{186BA195-C3B7-E742-BCA1-ED39E4B922CC}"/>
          </ac:spMkLst>
        </pc:spChg>
        <pc:picChg chg="add mod">
          <ac:chgData name="Judith Miranda" userId="9f3d45fe-674f-492e-b49a-3c1ff9c117d5" providerId="ADAL" clId="{DBF09131-3705-4824-AD1B-B1F6DA087F58}" dt="2024-03-01T09:12:37.953" v="46" actId="27614"/>
          <ac:picMkLst>
            <pc:docMk/>
            <pc:sldMk cId="4264852861" sldId="258"/>
            <ac:picMk id="3" creationId="{A8F53621-0733-94A7-3E08-6CE9B52CF11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0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4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0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2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1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4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1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8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30272" y="1243092"/>
            <a:ext cx="24140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2024 Editable exhibitor banner –300 </a:t>
            </a:r>
            <a:r>
              <a:rPr lang="en-US" sz="1050" b="1" dirty="0" err="1"/>
              <a:t>px</a:t>
            </a:r>
            <a:r>
              <a:rPr lang="en-US" sz="1050" b="1" dirty="0"/>
              <a:t>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b="1" dirty="0">
                <a:solidFill>
                  <a:srgbClr val="FF0000"/>
                </a:solidFill>
              </a:rPr>
              <a:t>Please note: This banner may look blurry until you save it as an image</a:t>
            </a:r>
          </a:p>
          <a:p>
            <a:endParaRPr lang="en-US" sz="1050" dirty="0"/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535F9328-1ECB-A105-9605-171CAF3DE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508" y="-160055"/>
            <a:ext cx="1716902" cy="140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blue poster with text&#10;&#10;Description automatically generated">
            <a:extLst>
              <a:ext uri="{FF2B5EF4-FFF2-40B4-BE49-F238E27FC236}">
                <a16:creationId xmlns:a16="http://schemas.microsoft.com/office/drawing/2014/main" id="{9BBD105C-AB71-AA9A-A558-FE258A646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739202-0F82-AA68-1C93-B8B7607C8FCB}"/>
              </a:ext>
            </a:extLst>
          </p:cNvPr>
          <p:cNvSpPr txBox="1"/>
          <p:nvPr/>
        </p:nvSpPr>
        <p:spPr>
          <a:xfrm>
            <a:off x="315686" y="3605302"/>
            <a:ext cx="15462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229916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poster with blue text and arrows&#10;&#10;Description automatically generated">
            <a:extLst>
              <a:ext uri="{FF2B5EF4-FFF2-40B4-BE49-F238E27FC236}">
                <a16:creationId xmlns:a16="http://schemas.microsoft.com/office/drawing/2014/main" id="{C2AE616B-B60F-9016-39C3-56AC2ED84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C86630-67D2-5DF0-BDE5-8D626E731F74}"/>
              </a:ext>
            </a:extLst>
          </p:cNvPr>
          <p:cNvSpPr txBox="1"/>
          <p:nvPr/>
        </p:nvSpPr>
        <p:spPr>
          <a:xfrm>
            <a:off x="915760" y="4361995"/>
            <a:ext cx="10259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69C0A3-1F63-2C1A-F96D-C6AA7AA4DF01}"/>
              </a:ext>
            </a:extLst>
          </p:cNvPr>
          <p:cNvSpPr txBox="1"/>
          <p:nvPr/>
        </p:nvSpPr>
        <p:spPr>
          <a:xfrm>
            <a:off x="330201" y="3344045"/>
            <a:ext cx="15462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13954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</TotalTime>
  <Words>85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5</cp:revision>
  <dcterms:created xsi:type="dcterms:W3CDTF">2024-02-26T05:00:44Z</dcterms:created>
  <dcterms:modified xsi:type="dcterms:W3CDTF">2024-09-05T05:15:42Z</dcterms:modified>
</cp:coreProperties>
</file>