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1" r:id="rId3"/>
    <p:sldId id="260" r:id="rId4"/>
  </p:sldIdLst>
  <p:sldSz cx="2381250" cy="2381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E52308-3EEA-451E-A7F2-BE3EFD5B8125}" v="9" dt="2024-09-05T05:13:22.5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9" autoAdjust="0"/>
    <p:restoredTop sz="94660"/>
  </p:normalViewPr>
  <p:slideViewPr>
    <p:cSldViewPr snapToGrid="0">
      <p:cViewPr varScale="1">
        <p:scale>
          <a:sx n="301" d="100"/>
          <a:sy n="301" d="100"/>
        </p:scale>
        <p:origin x="298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dith Miranda" userId="9f3d45fe-674f-492e-b49a-3c1ff9c117d5" providerId="ADAL" clId="{EAE52308-3EEA-451E-A7F2-BE3EFD5B8125}"/>
    <pc:docChg chg="undo custSel addSld delSld modSld sldOrd">
      <pc:chgData name="Judith Miranda" userId="9f3d45fe-674f-492e-b49a-3c1ff9c117d5" providerId="ADAL" clId="{EAE52308-3EEA-451E-A7F2-BE3EFD5B8125}" dt="2024-09-05T05:13:36.336" v="65" actId="1076"/>
      <pc:docMkLst>
        <pc:docMk/>
      </pc:docMkLst>
      <pc:sldChg chg="del">
        <pc:chgData name="Judith Miranda" userId="9f3d45fe-674f-492e-b49a-3c1ff9c117d5" providerId="ADAL" clId="{EAE52308-3EEA-451E-A7F2-BE3EFD5B8125}" dt="2024-09-04T13:03:08.899" v="10" actId="47"/>
        <pc:sldMkLst>
          <pc:docMk/>
          <pc:sldMk cId="1800942799" sldId="256"/>
        </pc:sldMkLst>
      </pc:sldChg>
      <pc:sldChg chg="modSp mod">
        <pc:chgData name="Judith Miranda" userId="9f3d45fe-674f-492e-b49a-3c1ff9c117d5" providerId="ADAL" clId="{EAE52308-3EEA-451E-A7F2-BE3EFD5B8125}" dt="2024-09-04T13:02:33.976" v="7" actId="404"/>
        <pc:sldMkLst>
          <pc:docMk/>
          <pc:sldMk cId="1270921013" sldId="257"/>
        </pc:sldMkLst>
        <pc:spChg chg="mod">
          <ac:chgData name="Judith Miranda" userId="9f3d45fe-674f-492e-b49a-3c1ff9c117d5" providerId="ADAL" clId="{EAE52308-3EEA-451E-A7F2-BE3EFD5B8125}" dt="2024-09-04T13:02:33.976" v="7" actId="404"/>
          <ac:spMkLst>
            <pc:docMk/>
            <pc:sldMk cId="1270921013" sldId="257"/>
            <ac:spMk id="2" creationId="{46628210-DC71-0478-1A74-59B4C61B0DEF}"/>
          </ac:spMkLst>
        </pc:spChg>
      </pc:sldChg>
      <pc:sldChg chg="del">
        <pc:chgData name="Judith Miranda" userId="9f3d45fe-674f-492e-b49a-3c1ff9c117d5" providerId="ADAL" clId="{EAE52308-3EEA-451E-A7F2-BE3EFD5B8125}" dt="2024-09-04T13:03:08.899" v="10" actId="47"/>
        <pc:sldMkLst>
          <pc:docMk/>
          <pc:sldMk cId="2068036931" sldId="259"/>
        </pc:sldMkLst>
      </pc:sldChg>
      <pc:sldChg chg="addSp delSp modSp new mod">
        <pc:chgData name="Judith Miranda" userId="9f3d45fe-674f-492e-b49a-3c1ff9c117d5" providerId="ADAL" clId="{EAE52308-3EEA-451E-A7F2-BE3EFD5B8125}" dt="2024-09-05T05:12:16.113" v="56" actId="1076"/>
        <pc:sldMkLst>
          <pc:docMk/>
          <pc:sldMk cId="2289339979" sldId="260"/>
        </pc:sldMkLst>
        <pc:spChg chg="add del mod">
          <ac:chgData name="Judith Miranda" userId="9f3d45fe-674f-492e-b49a-3c1ff9c117d5" providerId="ADAL" clId="{EAE52308-3EEA-451E-A7F2-BE3EFD5B8125}" dt="2024-09-04T13:04:07.056" v="20"/>
          <ac:spMkLst>
            <pc:docMk/>
            <pc:sldMk cId="2289339979" sldId="260"/>
            <ac:spMk id="4" creationId="{598A7274-0508-B50D-D1CC-4BB4A7454B68}"/>
          </ac:spMkLst>
        </pc:spChg>
        <pc:spChg chg="add mod">
          <ac:chgData name="Judith Miranda" userId="9f3d45fe-674f-492e-b49a-3c1ff9c117d5" providerId="ADAL" clId="{EAE52308-3EEA-451E-A7F2-BE3EFD5B8125}" dt="2024-09-05T05:12:16.113" v="56" actId="1076"/>
          <ac:spMkLst>
            <pc:docMk/>
            <pc:sldMk cId="2289339979" sldId="260"/>
            <ac:spMk id="6" creationId="{5BD46647-50D2-EAEB-289A-0DDB4F80D060}"/>
          </ac:spMkLst>
        </pc:spChg>
        <pc:picChg chg="add del mod">
          <ac:chgData name="Judith Miranda" userId="9f3d45fe-674f-492e-b49a-3c1ff9c117d5" providerId="ADAL" clId="{EAE52308-3EEA-451E-A7F2-BE3EFD5B8125}" dt="2024-09-05T05:12:08.574" v="53" actId="478"/>
          <ac:picMkLst>
            <pc:docMk/>
            <pc:sldMk cId="2289339979" sldId="260"/>
            <ac:picMk id="3" creationId="{C01B25EF-7D4F-E758-4E2B-981851D9B677}"/>
          </ac:picMkLst>
        </pc:picChg>
        <pc:picChg chg="add mod ord">
          <ac:chgData name="Judith Miranda" userId="9f3d45fe-674f-492e-b49a-3c1ff9c117d5" providerId="ADAL" clId="{EAE52308-3EEA-451E-A7F2-BE3EFD5B8125}" dt="2024-09-05T05:12:11.641" v="55" actId="1076"/>
          <ac:picMkLst>
            <pc:docMk/>
            <pc:sldMk cId="2289339979" sldId="260"/>
            <ac:picMk id="4" creationId="{8A2A24C4-ECD3-0470-C58A-AA7F0DFC091D}"/>
          </ac:picMkLst>
        </pc:picChg>
      </pc:sldChg>
      <pc:sldChg chg="addSp delSp modSp new mod ord">
        <pc:chgData name="Judith Miranda" userId="9f3d45fe-674f-492e-b49a-3c1ff9c117d5" providerId="ADAL" clId="{EAE52308-3EEA-451E-A7F2-BE3EFD5B8125}" dt="2024-09-05T05:13:36.336" v="65" actId="1076"/>
        <pc:sldMkLst>
          <pc:docMk/>
          <pc:sldMk cId="4188190590" sldId="261"/>
        </pc:sldMkLst>
        <pc:spChg chg="add mod">
          <ac:chgData name="Judith Miranda" userId="9f3d45fe-674f-492e-b49a-3c1ff9c117d5" providerId="ADAL" clId="{EAE52308-3EEA-451E-A7F2-BE3EFD5B8125}" dt="2024-09-05T05:13:32.328" v="64" actId="1036"/>
          <ac:spMkLst>
            <pc:docMk/>
            <pc:sldMk cId="4188190590" sldId="261"/>
            <ac:spMk id="4" creationId="{9BA81389-C8B2-FCCF-50CD-92651A042F13}"/>
          </ac:spMkLst>
        </pc:spChg>
        <pc:spChg chg="add mod">
          <ac:chgData name="Judith Miranda" userId="9f3d45fe-674f-492e-b49a-3c1ff9c117d5" providerId="ADAL" clId="{EAE52308-3EEA-451E-A7F2-BE3EFD5B8125}" dt="2024-09-05T05:13:36.336" v="65" actId="1076"/>
          <ac:spMkLst>
            <pc:docMk/>
            <pc:sldMk cId="4188190590" sldId="261"/>
            <ac:spMk id="5" creationId="{D904E37F-F136-F110-B0AE-3BC6C450DFBE}"/>
          </ac:spMkLst>
        </pc:spChg>
        <pc:picChg chg="add del mod">
          <ac:chgData name="Judith Miranda" userId="9f3d45fe-674f-492e-b49a-3c1ff9c117d5" providerId="ADAL" clId="{EAE52308-3EEA-451E-A7F2-BE3EFD5B8125}" dt="2024-09-05T05:13:26.682" v="61" actId="478"/>
          <ac:picMkLst>
            <pc:docMk/>
            <pc:sldMk cId="4188190590" sldId="261"/>
            <ac:picMk id="3" creationId="{3DAA55E2-AFD8-73AC-89C7-A4DE7D5430B5}"/>
          </ac:picMkLst>
        </pc:picChg>
        <pc:picChg chg="add mod ord">
          <ac:chgData name="Judith Miranda" userId="9f3d45fe-674f-492e-b49a-3c1ff9c117d5" providerId="ADAL" clId="{EAE52308-3EEA-451E-A7F2-BE3EFD5B8125}" dt="2024-09-05T05:11:59.543" v="48"/>
          <ac:picMkLst>
            <pc:docMk/>
            <pc:sldMk cId="4188190590" sldId="261"/>
            <ac:picMk id="6" creationId="{49F05AA5-71A2-D3F7-1848-E965E238507A}"/>
          </ac:picMkLst>
        </pc:picChg>
        <pc:picChg chg="add mod ord">
          <ac:chgData name="Judith Miranda" userId="9f3d45fe-674f-492e-b49a-3c1ff9c117d5" providerId="ADAL" clId="{EAE52308-3EEA-451E-A7F2-BE3EFD5B8125}" dt="2024-09-05T05:13:26.107" v="59" actId="27614"/>
          <ac:picMkLst>
            <pc:docMk/>
            <pc:sldMk cId="4188190590" sldId="261"/>
            <ac:picMk id="8" creationId="{4851D78B-D7E9-B3A8-DD84-D104FCFB5E31}"/>
          </ac:picMkLst>
        </pc:picChg>
      </pc:sldChg>
    </pc:docChg>
  </pc:docChgLst>
  <pc:docChgLst>
    <pc:chgData name="Judith Miranda" userId="9f3d45fe-674f-492e-b49a-3c1ff9c117d5" providerId="ADAL" clId="{5552F4F8-D0C2-4D82-A377-773E0A466156}"/>
    <pc:docChg chg="custSel addSld delSld modSld">
      <pc:chgData name="Judith Miranda" userId="9f3d45fe-674f-492e-b49a-3c1ff9c117d5" providerId="ADAL" clId="{5552F4F8-D0C2-4D82-A377-773E0A466156}" dt="2024-03-01T09:11:16.533" v="46" actId="1076"/>
      <pc:docMkLst>
        <pc:docMk/>
      </pc:docMkLst>
      <pc:sldChg chg="addSp delSp modSp mod">
        <pc:chgData name="Judith Miranda" userId="9f3d45fe-674f-492e-b49a-3c1ff9c117d5" providerId="ADAL" clId="{5552F4F8-D0C2-4D82-A377-773E0A466156}" dt="2024-03-01T09:11:00.962" v="40" actId="962"/>
        <pc:sldMkLst>
          <pc:docMk/>
          <pc:sldMk cId="1800942799" sldId="256"/>
        </pc:sldMkLst>
        <pc:spChg chg="mod">
          <ac:chgData name="Judith Miranda" userId="9f3d45fe-674f-492e-b49a-3c1ff9c117d5" providerId="ADAL" clId="{5552F4F8-D0C2-4D82-A377-773E0A466156}" dt="2024-03-01T09:11:00.962" v="40" actId="962"/>
          <ac:spMkLst>
            <pc:docMk/>
            <pc:sldMk cId="1800942799" sldId="256"/>
            <ac:spMk id="10" creationId="{2BFBC925-A5A5-EE7D-C4EE-69DF0BB80BA4}"/>
          </ac:spMkLst>
        </pc:spChg>
        <pc:picChg chg="add mod ord">
          <ac:chgData name="Judith Miranda" userId="9f3d45fe-674f-492e-b49a-3c1ff9c117d5" providerId="ADAL" clId="{5552F4F8-D0C2-4D82-A377-773E0A466156}" dt="2024-03-01T07:52:19.988" v="16" actId="167"/>
          <ac:picMkLst>
            <pc:docMk/>
            <pc:sldMk cId="1800942799" sldId="256"/>
            <ac:picMk id="3" creationId="{9BE121CF-5AC6-9AF6-5012-E67CF1BE58AE}"/>
          </ac:picMkLst>
        </pc:picChg>
        <pc:picChg chg="del">
          <ac:chgData name="Judith Miranda" userId="9f3d45fe-674f-492e-b49a-3c1ff9c117d5" providerId="ADAL" clId="{5552F4F8-D0C2-4D82-A377-773E0A466156}" dt="2024-03-01T07:51:44.108" v="3" actId="478"/>
          <ac:picMkLst>
            <pc:docMk/>
            <pc:sldMk cId="1800942799" sldId="256"/>
            <ac:picMk id="7" creationId="{85F1DAD8-6DA5-4E4F-DCAE-B280BB9D4727}"/>
          </ac:picMkLst>
        </pc:picChg>
      </pc:sldChg>
      <pc:sldChg chg="addSp modSp mod">
        <pc:chgData name="Judith Miranda" userId="9f3d45fe-674f-492e-b49a-3c1ff9c117d5" providerId="ADAL" clId="{5552F4F8-D0C2-4D82-A377-773E0A466156}" dt="2024-03-01T07:52:07.739" v="12" actId="14100"/>
        <pc:sldMkLst>
          <pc:docMk/>
          <pc:sldMk cId="1270921013" sldId="257"/>
        </pc:sldMkLst>
        <pc:spChg chg="mod">
          <ac:chgData name="Judith Miranda" userId="9f3d45fe-674f-492e-b49a-3c1ff9c117d5" providerId="ADAL" clId="{5552F4F8-D0C2-4D82-A377-773E0A466156}" dt="2024-03-01T07:52:07.739" v="12" actId="14100"/>
          <ac:spMkLst>
            <pc:docMk/>
            <pc:sldMk cId="1270921013" sldId="257"/>
            <ac:spMk id="2" creationId="{46628210-DC71-0478-1A74-59B4C61B0DEF}"/>
          </ac:spMkLst>
        </pc:spChg>
        <pc:picChg chg="add mod">
          <ac:chgData name="Judith Miranda" userId="9f3d45fe-674f-492e-b49a-3c1ff9c117d5" providerId="ADAL" clId="{5552F4F8-D0C2-4D82-A377-773E0A466156}" dt="2024-03-01T07:51:58.324" v="9" actId="1076"/>
          <ac:picMkLst>
            <pc:docMk/>
            <pc:sldMk cId="1270921013" sldId="257"/>
            <ac:picMk id="4" creationId="{D01F1266-60D7-7CB0-0CA1-83EDB106B772}"/>
          </ac:picMkLst>
        </pc:picChg>
      </pc:sldChg>
      <pc:sldChg chg="new del">
        <pc:chgData name="Judith Miranda" userId="9f3d45fe-674f-492e-b49a-3c1ff9c117d5" providerId="ADAL" clId="{5552F4F8-D0C2-4D82-A377-773E0A466156}" dt="2024-03-01T09:10:56.163" v="37" actId="47"/>
        <pc:sldMkLst>
          <pc:docMk/>
          <pc:sldMk cId="1365963323" sldId="258"/>
        </pc:sldMkLst>
      </pc:sldChg>
      <pc:sldChg chg="addSp modSp new mod">
        <pc:chgData name="Judith Miranda" userId="9f3d45fe-674f-492e-b49a-3c1ff9c117d5" providerId="ADAL" clId="{5552F4F8-D0C2-4D82-A377-773E0A466156}" dt="2024-03-01T09:11:16.533" v="46" actId="1076"/>
        <pc:sldMkLst>
          <pc:docMk/>
          <pc:sldMk cId="2068036931" sldId="259"/>
        </pc:sldMkLst>
        <pc:spChg chg="add mod">
          <ac:chgData name="Judith Miranda" userId="9f3d45fe-674f-492e-b49a-3c1ff9c117d5" providerId="ADAL" clId="{5552F4F8-D0C2-4D82-A377-773E0A466156}" dt="2024-03-01T09:11:16.533" v="46" actId="1076"/>
          <ac:spMkLst>
            <pc:docMk/>
            <pc:sldMk cId="2068036931" sldId="259"/>
            <ac:spMk id="4" creationId="{9F2DCF4A-6320-FC4B-34E0-5EC36B8EBFE0}"/>
          </ac:spMkLst>
        </pc:spChg>
        <pc:picChg chg="add mod">
          <ac:chgData name="Judith Miranda" userId="9f3d45fe-674f-492e-b49a-3c1ff9c117d5" providerId="ADAL" clId="{5552F4F8-D0C2-4D82-A377-773E0A466156}" dt="2024-03-01T09:11:00.959" v="39" actId="27614"/>
          <ac:picMkLst>
            <pc:docMk/>
            <pc:sldMk cId="2068036931" sldId="259"/>
            <ac:picMk id="3" creationId="{E0C01F3D-CB7A-063B-0189-79811FA756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8594" y="389709"/>
            <a:ext cx="2024063" cy="829028"/>
          </a:xfrm>
        </p:spPr>
        <p:txBody>
          <a:bodyPr anchor="b"/>
          <a:lstStyle>
            <a:lvl1pPr algn="ctr">
              <a:defRPr sz="156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656" y="1250708"/>
            <a:ext cx="1785938" cy="574917"/>
          </a:xfrm>
        </p:spPr>
        <p:txBody>
          <a:bodyPr/>
          <a:lstStyle>
            <a:lvl1pPr marL="0" indent="0" algn="ctr">
              <a:buNone/>
              <a:defRPr sz="625"/>
            </a:lvl1pPr>
            <a:lvl2pPr marL="119055" indent="0" algn="ctr">
              <a:buNone/>
              <a:defRPr sz="521"/>
            </a:lvl2pPr>
            <a:lvl3pPr marL="238110" indent="0" algn="ctr">
              <a:buNone/>
              <a:defRPr sz="469"/>
            </a:lvl3pPr>
            <a:lvl4pPr marL="357165" indent="0" algn="ctr">
              <a:buNone/>
              <a:defRPr sz="417"/>
            </a:lvl4pPr>
            <a:lvl5pPr marL="476220" indent="0" algn="ctr">
              <a:buNone/>
              <a:defRPr sz="417"/>
            </a:lvl5pPr>
            <a:lvl6pPr marL="595274" indent="0" algn="ctr">
              <a:buNone/>
              <a:defRPr sz="417"/>
            </a:lvl6pPr>
            <a:lvl7pPr marL="714329" indent="0" algn="ctr">
              <a:buNone/>
              <a:defRPr sz="417"/>
            </a:lvl7pPr>
            <a:lvl8pPr marL="833384" indent="0" algn="ctr">
              <a:buNone/>
              <a:defRPr sz="417"/>
            </a:lvl8pPr>
            <a:lvl9pPr marL="952439" indent="0" algn="ctr">
              <a:buNone/>
              <a:defRPr sz="41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338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78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04082" y="126780"/>
            <a:ext cx="513457" cy="20179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3711" y="126780"/>
            <a:ext cx="1510605" cy="20179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49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45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471" y="593659"/>
            <a:ext cx="2053828" cy="990534"/>
          </a:xfrm>
        </p:spPr>
        <p:txBody>
          <a:bodyPr anchor="b"/>
          <a:lstStyle>
            <a:lvl1pPr>
              <a:defRPr sz="156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71" y="1593564"/>
            <a:ext cx="2053828" cy="520898"/>
          </a:xfrm>
        </p:spPr>
        <p:txBody>
          <a:bodyPr/>
          <a:lstStyle>
            <a:lvl1pPr marL="0" indent="0">
              <a:buNone/>
              <a:defRPr sz="625">
                <a:solidFill>
                  <a:schemeClr val="tx1"/>
                </a:solidFill>
              </a:defRPr>
            </a:lvl1pPr>
            <a:lvl2pPr marL="119055" indent="0">
              <a:buNone/>
              <a:defRPr sz="521">
                <a:solidFill>
                  <a:schemeClr val="tx1">
                    <a:tint val="75000"/>
                  </a:schemeClr>
                </a:solidFill>
              </a:defRPr>
            </a:lvl2pPr>
            <a:lvl3pPr marL="238110" indent="0">
              <a:buNone/>
              <a:defRPr sz="469">
                <a:solidFill>
                  <a:schemeClr val="tx1">
                    <a:tint val="75000"/>
                  </a:schemeClr>
                </a:solidFill>
              </a:defRPr>
            </a:lvl3pPr>
            <a:lvl4pPr marL="357165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4pPr>
            <a:lvl5pPr marL="476220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5pPr>
            <a:lvl6pPr marL="595274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6pPr>
            <a:lvl7pPr marL="714329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7pPr>
            <a:lvl8pPr marL="833384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8pPr>
            <a:lvl9pPr marL="952439" indent="0">
              <a:buNone/>
              <a:defRPr sz="4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493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711" y="633898"/>
            <a:ext cx="101203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5508" y="633898"/>
            <a:ext cx="1012031" cy="1510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413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21" y="126780"/>
            <a:ext cx="2053828" cy="4602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021" y="583737"/>
            <a:ext cx="1007380" cy="286081"/>
          </a:xfrm>
        </p:spPr>
        <p:txBody>
          <a:bodyPr anchor="b"/>
          <a:lstStyle>
            <a:lvl1pPr marL="0" indent="0">
              <a:buNone/>
              <a:defRPr sz="625" b="1"/>
            </a:lvl1pPr>
            <a:lvl2pPr marL="119055" indent="0">
              <a:buNone/>
              <a:defRPr sz="521" b="1"/>
            </a:lvl2pPr>
            <a:lvl3pPr marL="238110" indent="0">
              <a:buNone/>
              <a:defRPr sz="469" b="1"/>
            </a:lvl3pPr>
            <a:lvl4pPr marL="357165" indent="0">
              <a:buNone/>
              <a:defRPr sz="417" b="1"/>
            </a:lvl4pPr>
            <a:lvl5pPr marL="476220" indent="0">
              <a:buNone/>
              <a:defRPr sz="417" b="1"/>
            </a:lvl5pPr>
            <a:lvl6pPr marL="595274" indent="0">
              <a:buNone/>
              <a:defRPr sz="417" b="1"/>
            </a:lvl6pPr>
            <a:lvl7pPr marL="714329" indent="0">
              <a:buNone/>
              <a:defRPr sz="417" b="1"/>
            </a:lvl7pPr>
            <a:lvl8pPr marL="833384" indent="0">
              <a:buNone/>
              <a:defRPr sz="417" b="1"/>
            </a:lvl8pPr>
            <a:lvl9pPr marL="952439" indent="0">
              <a:buNone/>
              <a:defRPr sz="4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" y="869818"/>
            <a:ext cx="1007380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05508" y="583737"/>
            <a:ext cx="1012341" cy="286081"/>
          </a:xfrm>
        </p:spPr>
        <p:txBody>
          <a:bodyPr anchor="b"/>
          <a:lstStyle>
            <a:lvl1pPr marL="0" indent="0">
              <a:buNone/>
              <a:defRPr sz="625" b="1"/>
            </a:lvl1pPr>
            <a:lvl2pPr marL="119055" indent="0">
              <a:buNone/>
              <a:defRPr sz="521" b="1"/>
            </a:lvl2pPr>
            <a:lvl3pPr marL="238110" indent="0">
              <a:buNone/>
              <a:defRPr sz="469" b="1"/>
            </a:lvl3pPr>
            <a:lvl4pPr marL="357165" indent="0">
              <a:buNone/>
              <a:defRPr sz="417" b="1"/>
            </a:lvl4pPr>
            <a:lvl5pPr marL="476220" indent="0">
              <a:buNone/>
              <a:defRPr sz="417" b="1"/>
            </a:lvl5pPr>
            <a:lvl6pPr marL="595274" indent="0">
              <a:buNone/>
              <a:defRPr sz="417" b="1"/>
            </a:lvl6pPr>
            <a:lvl7pPr marL="714329" indent="0">
              <a:buNone/>
              <a:defRPr sz="417" b="1"/>
            </a:lvl7pPr>
            <a:lvl8pPr marL="833384" indent="0">
              <a:buNone/>
              <a:defRPr sz="417" b="1"/>
            </a:lvl8pPr>
            <a:lvl9pPr marL="952439" indent="0">
              <a:buNone/>
              <a:defRPr sz="4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05508" y="869818"/>
            <a:ext cx="1012341" cy="1279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337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498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366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21" y="158750"/>
            <a:ext cx="768015" cy="555625"/>
          </a:xfrm>
        </p:spPr>
        <p:txBody>
          <a:bodyPr anchor="b"/>
          <a:lstStyle>
            <a:lvl1pPr>
              <a:defRPr sz="8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2341" y="342856"/>
            <a:ext cx="1205508" cy="1692231"/>
          </a:xfrm>
        </p:spPr>
        <p:txBody>
          <a:bodyPr/>
          <a:lstStyle>
            <a:lvl1pPr>
              <a:defRPr sz="833"/>
            </a:lvl1pPr>
            <a:lvl2pPr>
              <a:defRPr sz="729"/>
            </a:lvl2pPr>
            <a:lvl3pPr>
              <a:defRPr sz="625"/>
            </a:lvl3pPr>
            <a:lvl4pPr>
              <a:defRPr sz="521"/>
            </a:lvl4pPr>
            <a:lvl5pPr>
              <a:defRPr sz="521"/>
            </a:lvl5pPr>
            <a:lvl6pPr>
              <a:defRPr sz="521"/>
            </a:lvl6pPr>
            <a:lvl7pPr>
              <a:defRPr sz="521"/>
            </a:lvl7pPr>
            <a:lvl8pPr>
              <a:defRPr sz="521"/>
            </a:lvl8pPr>
            <a:lvl9pPr>
              <a:defRPr sz="52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021" y="714375"/>
            <a:ext cx="768015" cy="1323468"/>
          </a:xfrm>
        </p:spPr>
        <p:txBody>
          <a:bodyPr/>
          <a:lstStyle>
            <a:lvl1pPr marL="0" indent="0">
              <a:buNone/>
              <a:defRPr sz="417"/>
            </a:lvl1pPr>
            <a:lvl2pPr marL="119055" indent="0">
              <a:buNone/>
              <a:defRPr sz="365"/>
            </a:lvl2pPr>
            <a:lvl3pPr marL="238110" indent="0">
              <a:buNone/>
              <a:defRPr sz="312"/>
            </a:lvl3pPr>
            <a:lvl4pPr marL="357165" indent="0">
              <a:buNone/>
              <a:defRPr sz="260"/>
            </a:lvl4pPr>
            <a:lvl5pPr marL="476220" indent="0">
              <a:buNone/>
              <a:defRPr sz="260"/>
            </a:lvl5pPr>
            <a:lvl6pPr marL="595274" indent="0">
              <a:buNone/>
              <a:defRPr sz="260"/>
            </a:lvl6pPr>
            <a:lvl7pPr marL="714329" indent="0">
              <a:buNone/>
              <a:defRPr sz="260"/>
            </a:lvl7pPr>
            <a:lvl8pPr marL="833384" indent="0">
              <a:buNone/>
              <a:defRPr sz="260"/>
            </a:lvl8pPr>
            <a:lvl9pPr marL="952439" indent="0">
              <a:buNone/>
              <a:defRPr sz="2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956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21" y="158750"/>
            <a:ext cx="768015" cy="555625"/>
          </a:xfrm>
        </p:spPr>
        <p:txBody>
          <a:bodyPr anchor="b"/>
          <a:lstStyle>
            <a:lvl1pPr>
              <a:defRPr sz="8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12341" y="342856"/>
            <a:ext cx="1205508" cy="1692231"/>
          </a:xfrm>
        </p:spPr>
        <p:txBody>
          <a:bodyPr anchor="t"/>
          <a:lstStyle>
            <a:lvl1pPr marL="0" indent="0">
              <a:buNone/>
              <a:defRPr sz="833"/>
            </a:lvl1pPr>
            <a:lvl2pPr marL="119055" indent="0">
              <a:buNone/>
              <a:defRPr sz="729"/>
            </a:lvl2pPr>
            <a:lvl3pPr marL="238110" indent="0">
              <a:buNone/>
              <a:defRPr sz="625"/>
            </a:lvl3pPr>
            <a:lvl4pPr marL="357165" indent="0">
              <a:buNone/>
              <a:defRPr sz="521"/>
            </a:lvl4pPr>
            <a:lvl5pPr marL="476220" indent="0">
              <a:buNone/>
              <a:defRPr sz="521"/>
            </a:lvl5pPr>
            <a:lvl6pPr marL="595274" indent="0">
              <a:buNone/>
              <a:defRPr sz="521"/>
            </a:lvl6pPr>
            <a:lvl7pPr marL="714329" indent="0">
              <a:buNone/>
              <a:defRPr sz="521"/>
            </a:lvl7pPr>
            <a:lvl8pPr marL="833384" indent="0">
              <a:buNone/>
              <a:defRPr sz="521"/>
            </a:lvl8pPr>
            <a:lvl9pPr marL="952439" indent="0">
              <a:buNone/>
              <a:defRPr sz="521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021" y="714375"/>
            <a:ext cx="768015" cy="1323468"/>
          </a:xfrm>
        </p:spPr>
        <p:txBody>
          <a:bodyPr/>
          <a:lstStyle>
            <a:lvl1pPr marL="0" indent="0">
              <a:buNone/>
              <a:defRPr sz="417"/>
            </a:lvl1pPr>
            <a:lvl2pPr marL="119055" indent="0">
              <a:buNone/>
              <a:defRPr sz="365"/>
            </a:lvl2pPr>
            <a:lvl3pPr marL="238110" indent="0">
              <a:buNone/>
              <a:defRPr sz="312"/>
            </a:lvl3pPr>
            <a:lvl4pPr marL="357165" indent="0">
              <a:buNone/>
              <a:defRPr sz="260"/>
            </a:lvl4pPr>
            <a:lvl5pPr marL="476220" indent="0">
              <a:buNone/>
              <a:defRPr sz="260"/>
            </a:lvl5pPr>
            <a:lvl6pPr marL="595274" indent="0">
              <a:buNone/>
              <a:defRPr sz="260"/>
            </a:lvl6pPr>
            <a:lvl7pPr marL="714329" indent="0">
              <a:buNone/>
              <a:defRPr sz="260"/>
            </a:lvl7pPr>
            <a:lvl8pPr marL="833384" indent="0">
              <a:buNone/>
              <a:defRPr sz="260"/>
            </a:lvl8pPr>
            <a:lvl9pPr marL="952439" indent="0">
              <a:buNone/>
              <a:defRPr sz="2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489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3711" y="126780"/>
            <a:ext cx="2053828" cy="460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3711" y="633898"/>
            <a:ext cx="2053828" cy="1510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3711" y="2207066"/>
            <a:ext cx="53578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05/09/24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8789" y="2207066"/>
            <a:ext cx="803672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81758" y="2207066"/>
            <a:ext cx="535781" cy="1267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4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38110" rtl="0" eaLnBrk="1" latinLnBrk="0" hangingPunct="1">
        <a:lnSpc>
          <a:spcPct val="90000"/>
        </a:lnSpc>
        <a:spcBef>
          <a:spcPct val="0"/>
        </a:spcBef>
        <a:buNone/>
        <a:defRPr sz="11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527" indent="-59527" algn="l" defTabSz="238110" rtl="0" eaLnBrk="1" latinLnBrk="0" hangingPunct="1">
        <a:lnSpc>
          <a:spcPct val="90000"/>
        </a:lnSpc>
        <a:spcBef>
          <a:spcPts val="260"/>
        </a:spcBef>
        <a:buFont typeface="Arial" panose="020B0604020202020204" pitchFamily="34" charset="0"/>
        <a:buChar char="•"/>
        <a:defRPr sz="729" kern="1200">
          <a:solidFill>
            <a:schemeClr val="tx1"/>
          </a:solidFill>
          <a:latin typeface="+mn-lt"/>
          <a:ea typeface="+mn-ea"/>
          <a:cs typeface="+mn-cs"/>
        </a:defRPr>
      </a:lvl1pPr>
      <a:lvl2pPr marL="17858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2pPr>
      <a:lvl3pPr marL="297637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521" kern="1200">
          <a:solidFill>
            <a:schemeClr val="tx1"/>
          </a:solidFill>
          <a:latin typeface="+mn-lt"/>
          <a:ea typeface="+mn-ea"/>
          <a:cs typeface="+mn-cs"/>
        </a:defRPr>
      </a:lvl3pPr>
      <a:lvl4pPr marL="41669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4pPr>
      <a:lvl5pPr marL="535747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5pPr>
      <a:lvl6pPr marL="65480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6pPr>
      <a:lvl7pPr marL="773857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7pPr>
      <a:lvl8pPr marL="892912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8pPr>
      <a:lvl9pPr marL="1011966" indent="-59527" algn="l" defTabSz="238110" rtl="0" eaLnBrk="1" latinLnBrk="0" hangingPunct="1">
        <a:lnSpc>
          <a:spcPct val="90000"/>
        </a:lnSpc>
        <a:spcBef>
          <a:spcPts val="130"/>
        </a:spcBef>
        <a:buFont typeface="Arial" panose="020B0604020202020204" pitchFamily="34" charset="0"/>
        <a:buChar char="•"/>
        <a:defRPr sz="46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1pPr>
      <a:lvl2pPr marL="119055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2pPr>
      <a:lvl3pPr marL="238110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3pPr>
      <a:lvl4pPr marL="357165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4pPr>
      <a:lvl5pPr marL="476220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5pPr>
      <a:lvl6pPr marL="595274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6pPr>
      <a:lvl7pPr marL="714329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7pPr>
      <a:lvl8pPr marL="833384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8pPr>
      <a:lvl9pPr marL="952439" algn="l" defTabSz="238110" rtl="0" eaLnBrk="1" latinLnBrk="0" hangingPunct="1">
        <a:defRPr sz="4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0" y="524364"/>
            <a:ext cx="23812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ADIPEC 2024 Editable exhibitor banner – 250 px x 250 </a:t>
            </a:r>
            <a:r>
              <a:rPr lang="en-US" sz="800" b="1" dirty="0" err="1"/>
              <a:t>px</a:t>
            </a:r>
            <a:endParaRPr lang="en-US" sz="800" b="1" dirty="0"/>
          </a:p>
          <a:p>
            <a:endParaRPr lang="en-US" sz="800" b="1" dirty="0"/>
          </a:p>
          <a:p>
            <a:r>
              <a:rPr lang="en-US" sz="800" b="1" dirty="0">
                <a:solidFill>
                  <a:srgbClr val="FF0000"/>
                </a:solidFill>
              </a:rPr>
              <a:t>Please note: This banner may look blurry until you save it as an image</a:t>
            </a:r>
          </a:p>
          <a:p>
            <a:endParaRPr lang="en-US" sz="800" dirty="0"/>
          </a:p>
          <a:p>
            <a:r>
              <a:rPr lang="en-US" sz="800" b="1" dirty="0"/>
              <a:t>To edit your banner:</a:t>
            </a:r>
          </a:p>
          <a:p>
            <a:r>
              <a:rPr lang="en-US" sz="800" dirty="0"/>
              <a:t>Please insert your stand number and logo in the white spaces of the next slide.</a:t>
            </a:r>
          </a:p>
          <a:p>
            <a:endParaRPr lang="en-US" sz="800" dirty="0"/>
          </a:p>
          <a:p>
            <a:r>
              <a:rPr lang="en-US" sz="800" b="1" dirty="0"/>
              <a:t>To save your banner: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800" dirty="0"/>
              <a:t>Click on ‘File’ &gt; ‘Save as’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800" dirty="0"/>
              <a:t>Choose your file destination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800" dirty="0"/>
              <a:t>Under ‘Save as file type’ choose JPEG or PNG</a:t>
            </a:r>
          </a:p>
        </p:txBody>
      </p:sp>
      <p:pic>
        <p:nvPicPr>
          <p:cNvPr id="4" name="Picture 3" descr="A blue circle with text and numbers on a black background&#10;&#10;Description automatically generated">
            <a:extLst>
              <a:ext uri="{FF2B5EF4-FFF2-40B4-BE49-F238E27FC236}">
                <a16:creationId xmlns:a16="http://schemas.microsoft.com/office/drawing/2014/main" id="{D01F1266-60D7-7CB0-0CA1-83EDB106B7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264"/>
            <a:ext cx="748145" cy="61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card with blue text&#10;&#10;Description automatically generated">
            <a:extLst>
              <a:ext uri="{FF2B5EF4-FFF2-40B4-BE49-F238E27FC236}">
                <a16:creationId xmlns:a16="http://schemas.microsoft.com/office/drawing/2014/main" id="{4851D78B-D7E9-B3A8-DD84-D104FCFB5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81250" cy="2381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A81389-C8B2-FCCF-50CD-92651A042F13}"/>
              </a:ext>
            </a:extLst>
          </p:cNvPr>
          <p:cNvSpPr txBox="1"/>
          <p:nvPr/>
        </p:nvSpPr>
        <p:spPr>
          <a:xfrm>
            <a:off x="990600" y="2007071"/>
            <a:ext cx="130175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 NO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04E37F-F136-F110-B0AE-3BC6C450DFBE}"/>
              </a:ext>
            </a:extLst>
          </p:cNvPr>
          <p:cNvSpPr txBox="1"/>
          <p:nvPr/>
        </p:nvSpPr>
        <p:spPr>
          <a:xfrm>
            <a:off x="1441450" y="1190625"/>
            <a:ext cx="7461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4188190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rectangular sign with blue text&#10;&#10;Description automatically generated">
            <a:extLst>
              <a:ext uri="{FF2B5EF4-FFF2-40B4-BE49-F238E27FC236}">
                <a16:creationId xmlns:a16="http://schemas.microsoft.com/office/drawing/2014/main" id="{8A2A24C4-ECD3-0470-C58A-AA7F0DFC0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81250" cy="2381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BD46647-50D2-EAEB-289A-0DDB4F80D060}"/>
              </a:ext>
            </a:extLst>
          </p:cNvPr>
          <p:cNvSpPr txBox="1"/>
          <p:nvPr/>
        </p:nvSpPr>
        <p:spPr>
          <a:xfrm>
            <a:off x="1044575" y="1999218"/>
            <a:ext cx="130175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2289339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112</TotalTime>
  <Words>85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Judith Miranda</cp:lastModifiedBy>
  <cp:revision>2</cp:revision>
  <dcterms:created xsi:type="dcterms:W3CDTF">2024-02-26T05:00:44Z</dcterms:created>
  <dcterms:modified xsi:type="dcterms:W3CDTF">2024-09-05T05:13:37Z</dcterms:modified>
</cp:coreProperties>
</file>