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9" r:id="rId3"/>
    <p:sldId id="260" r:id="rId4"/>
  </p:sldIdLst>
  <p:sldSz cx="1524000" cy="571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ADDA4F-FBFC-42B0-8B2E-2936E8115FA3}" v="3" dt="2024-09-04T13:07:10.4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13" autoAdjust="0"/>
    <p:restoredTop sz="94660"/>
  </p:normalViewPr>
  <p:slideViewPr>
    <p:cSldViewPr snapToGrid="0">
      <p:cViewPr varScale="1">
        <p:scale>
          <a:sx n="132" d="100"/>
          <a:sy n="132" d="100"/>
        </p:scale>
        <p:origin x="471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dith Miranda" userId="9f3d45fe-674f-492e-b49a-3c1ff9c117d5" providerId="ADAL" clId="{1E608E53-820B-479E-94CC-209E2E3BB54B}"/>
    <pc:docChg chg="custSel addSld modSld">
      <pc:chgData name="Judith Miranda" userId="9f3d45fe-674f-492e-b49a-3c1ff9c117d5" providerId="ADAL" clId="{1E608E53-820B-479E-94CC-209E2E3BB54B}" dt="2024-03-01T09:10:21.688" v="76" actId="1076"/>
      <pc:docMkLst>
        <pc:docMk/>
      </pc:docMkLst>
      <pc:sldChg chg="addSp delSp modSp mod">
        <pc:chgData name="Judith Miranda" userId="9f3d45fe-674f-492e-b49a-3c1ff9c117d5" providerId="ADAL" clId="{1E608E53-820B-479E-94CC-209E2E3BB54B}" dt="2024-03-01T07:50:07.168" v="59" actId="14100"/>
        <pc:sldMkLst>
          <pc:docMk/>
          <pc:sldMk cId="1800942799" sldId="256"/>
        </pc:sldMkLst>
        <pc:spChg chg="mod">
          <ac:chgData name="Judith Miranda" userId="9f3d45fe-674f-492e-b49a-3c1ff9c117d5" providerId="ADAL" clId="{1E608E53-820B-479E-94CC-209E2E3BB54B}" dt="2024-03-01T07:50:07.168" v="59" actId="14100"/>
          <ac:spMkLst>
            <pc:docMk/>
            <pc:sldMk cId="1800942799" sldId="256"/>
            <ac:spMk id="10" creationId="{2BFBC925-A5A5-EE7D-C4EE-69DF0BB80BA4}"/>
          </ac:spMkLst>
        </pc:spChg>
        <pc:picChg chg="add del mod ord">
          <ac:chgData name="Judith Miranda" userId="9f3d45fe-674f-492e-b49a-3c1ff9c117d5" providerId="ADAL" clId="{1E608E53-820B-479E-94CC-209E2E3BB54B}" dt="2024-03-01T07:49:31.618" v="25" actId="478"/>
          <ac:picMkLst>
            <pc:docMk/>
            <pc:sldMk cId="1800942799" sldId="256"/>
            <ac:picMk id="3" creationId="{7D92CB4E-135A-2EEC-8AE4-A5A875CDF017}"/>
          </ac:picMkLst>
        </pc:picChg>
        <pc:picChg chg="add mod ord">
          <ac:chgData name="Judith Miranda" userId="9f3d45fe-674f-492e-b49a-3c1ff9c117d5" providerId="ADAL" clId="{1E608E53-820B-479E-94CC-209E2E3BB54B}" dt="2024-03-01T07:49:35.802" v="29" actId="167"/>
          <ac:picMkLst>
            <pc:docMk/>
            <pc:sldMk cId="1800942799" sldId="256"/>
            <ac:picMk id="5" creationId="{95AB810C-2D02-4FC5-10E0-25F6C83F3506}"/>
          </ac:picMkLst>
        </pc:picChg>
      </pc:sldChg>
      <pc:sldChg chg="addSp modSp mod">
        <pc:chgData name="Judith Miranda" userId="9f3d45fe-674f-492e-b49a-3c1ff9c117d5" providerId="ADAL" clId="{1E608E53-820B-479E-94CC-209E2E3BB54B}" dt="2024-03-01T07:51:03.388" v="64" actId="1076"/>
        <pc:sldMkLst>
          <pc:docMk/>
          <pc:sldMk cId="1270921013" sldId="257"/>
        </pc:sldMkLst>
        <pc:spChg chg="mod">
          <ac:chgData name="Judith Miranda" userId="9f3d45fe-674f-492e-b49a-3c1ff9c117d5" providerId="ADAL" clId="{1E608E53-820B-479E-94CC-209E2E3BB54B}" dt="2024-03-01T07:51:03.388" v="64" actId="1076"/>
          <ac:spMkLst>
            <pc:docMk/>
            <pc:sldMk cId="1270921013" sldId="257"/>
            <ac:spMk id="2" creationId="{46628210-DC71-0478-1A74-59B4C61B0DEF}"/>
          </ac:spMkLst>
        </pc:spChg>
        <pc:picChg chg="add mod">
          <ac:chgData name="Judith Miranda" userId="9f3d45fe-674f-492e-b49a-3c1ff9c117d5" providerId="ADAL" clId="{1E608E53-820B-479E-94CC-209E2E3BB54B}" dt="2024-03-01T07:50:59.851" v="62" actId="27614"/>
          <ac:picMkLst>
            <pc:docMk/>
            <pc:sldMk cId="1270921013" sldId="257"/>
            <ac:picMk id="4" creationId="{EC7A25C2-8042-6ABA-3E90-D5411FC15D9B}"/>
          </ac:picMkLst>
        </pc:picChg>
      </pc:sldChg>
      <pc:sldChg chg="addSp delSp modSp new mod">
        <pc:chgData name="Judith Miranda" userId="9f3d45fe-674f-492e-b49a-3c1ff9c117d5" providerId="ADAL" clId="{1E608E53-820B-479E-94CC-209E2E3BB54B}" dt="2024-03-01T09:10:21.688" v="76" actId="1076"/>
        <pc:sldMkLst>
          <pc:docMk/>
          <pc:sldMk cId="3783625235" sldId="258"/>
        </pc:sldMkLst>
        <pc:spChg chg="add mod">
          <ac:chgData name="Judith Miranda" userId="9f3d45fe-674f-492e-b49a-3c1ff9c117d5" providerId="ADAL" clId="{1E608E53-820B-479E-94CC-209E2E3BB54B}" dt="2024-03-01T09:10:21.688" v="76" actId="1076"/>
          <ac:spMkLst>
            <pc:docMk/>
            <pc:sldMk cId="3783625235" sldId="258"/>
            <ac:spMk id="4" creationId="{23E18EB5-C58D-AF75-0551-142378D46EC0}"/>
          </ac:spMkLst>
        </pc:spChg>
        <pc:picChg chg="add del mod">
          <ac:chgData name="Judith Miranda" userId="9f3d45fe-674f-492e-b49a-3c1ff9c117d5" providerId="ADAL" clId="{1E608E53-820B-479E-94CC-209E2E3BB54B}" dt="2024-03-01T09:10:10.715" v="70" actId="478"/>
          <ac:picMkLst>
            <pc:docMk/>
            <pc:sldMk cId="3783625235" sldId="258"/>
            <ac:picMk id="3" creationId="{780B85DA-BED3-2F3C-32D8-3D0703DF65E2}"/>
          </ac:picMkLst>
        </pc:picChg>
        <pc:picChg chg="add mod ord">
          <ac:chgData name="Judith Miranda" userId="9f3d45fe-674f-492e-b49a-3c1ff9c117d5" providerId="ADAL" clId="{1E608E53-820B-479E-94CC-209E2E3BB54B}" dt="2024-03-01T09:10:15.141" v="74" actId="167"/>
          <ac:picMkLst>
            <pc:docMk/>
            <pc:sldMk cId="3783625235" sldId="258"/>
            <ac:picMk id="6" creationId="{D9C10B97-D203-E1A5-9753-AD3712935136}"/>
          </ac:picMkLst>
        </pc:picChg>
      </pc:sldChg>
    </pc:docChg>
  </pc:docChgLst>
  <pc:docChgLst>
    <pc:chgData name="Judith Miranda" userId="9f3d45fe-674f-492e-b49a-3c1ff9c117d5" providerId="ADAL" clId="{71ADDA4F-FBFC-42B0-8B2E-2936E8115FA3}"/>
    <pc:docChg chg="undo custSel addSld delSld modSld">
      <pc:chgData name="Judith Miranda" userId="9f3d45fe-674f-492e-b49a-3c1ff9c117d5" providerId="ADAL" clId="{71ADDA4F-FBFC-42B0-8B2E-2936E8115FA3}" dt="2024-09-04T13:07:13.970" v="36" actId="1076"/>
      <pc:docMkLst>
        <pc:docMk/>
      </pc:docMkLst>
      <pc:sldChg chg="del">
        <pc:chgData name="Judith Miranda" userId="9f3d45fe-674f-492e-b49a-3c1ff9c117d5" providerId="ADAL" clId="{71ADDA4F-FBFC-42B0-8B2E-2936E8115FA3}" dt="2024-09-04T13:06:04.366" v="7" actId="47"/>
        <pc:sldMkLst>
          <pc:docMk/>
          <pc:sldMk cId="1800942799" sldId="256"/>
        </pc:sldMkLst>
      </pc:sldChg>
      <pc:sldChg chg="modSp mod">
        <pc:chgData name="Judith Miranda" userId="9f3d45fe-674f-492e-b49a-3c1ff9c117d5" providerId="ADAL" clId="{71ADDA4F-FBFC-42B0-8B2E-2936E8115FA3}" dt="2024-09-04T13:05:55.153" v="4" actId="207"/>
        <pc:sldMkLst>
          <pc:docMk/>
          <pc:sldMk cId="1270921013" sldId="257"/>
        </pc:sldMkLst>
        <pc:spChg chg="mod">
          <ac:chgData name="Judith Miranda" userId="9f3d45fe-674f-492e-b49a-3c1ff9c117d5" providerId="ADAL" clId="{71ADDA4F-FBFC-42B0-8B2E-2936E8115FA3}" dt="2024-09-04T13:05:55.153" v="4" actId="207"/>
          <ac:spMkLst>
            <pc:docMk/>
            <pc:sldMk cId="1270921013" sldId="257"/>
            <ac:spMk id="2" creationId="{46628210-DC71-0478-1A74-59B4C61B0DEF}"/>
          </ac:spMkLst>
        </pc:spChg>
      </pc:sldChg>
      <pc:sldChg chg="del">
        <pc:chgData name="Judith Miranda" userId="9f3d45fe-674f-492e-b49a-3c1ff9c117d5" providerId="ADAL" clId="{71ADDA4F-FBFC-42B0-8B2E-2936E8115FA3}" dt="2024-09-04T13:06:04.366" v="7" actId="47"/>
        <pc:sldMkLst>
          <pc:docMk/>
          <pc:sldMk cId="3783625235" sldId="258"/>
        </pc:sldMkLst>
      </pc:sldChg>
      <pc:sldChg chg="addSp modSp new mod">
        <pc:chgData name="Judith Miranda" userId="9f3d45fe-674f-492e-b49a-3c1ff9c117d5" providerId="ADAL" clId="{71ADDA4F-FBFC-42B0-8B2E-2936E8115FA3}" dt="2024-09-04T13:07:02.434" v="34" actId="1076"/>
        <pc:sldMkLst>
          <pc:docMk/>
          <pc:sldMk cId="801560240" sldId="259"/>
        </pc:sldMkLst>
        <pc:spChg chg="add mod">
          <ac:chgData name="Judith Miranda" userId="9f3d45fe-674f-492e-b49a-3c1ff9c117d5" providerId="ADAL" clId="{71ADDA4F-FBFC-42B0-8B2E-2936E8115FA3}" dt="2024-09-04T13:06:53.836" v="27"/>
          <ac:spMkLst>
            <pc:docMk/>
            <pc:sldMk cId="801560240" sldId="259"/>
            <ac:spMk id="5" creationId="{E7F1ED82-9360-E020-9585-B6B630D74F8C}"/>
          </ac:spMkLst>
        </pc:spChg>
        <pc:spChg chg="add mod">
          <ac:chgData name="Judith Miranda" userId="9f3d45fe-674f-492e-b49a-3c1ff9c117d5" providerId="ADAL" clId="{71ADDA4F-FBFC-42B0-8B2E-2936E8115FA3}" dt="2024-09-04T13:07:02.434" v="34" actId="1076"/>
          <ac:spMkLst>
            <pc:docMk/>
            <pc:sldMk cId="801560240" sldId="259"/>
            <ac:spMk id="7" creationId="{2043DAF7-E5A2-92C4-2035-76F0A36F049E}"/>
          </ac:spMkLst>
        </pc:spChg>
        <pc:picChg chg="add mod">
          <ac:chgData name="Judith Miranda" userId="9f3d45fe-674f-492e-b49a-3c1ff9c117d5" providerId="ADAL" clId="{71ADDA4F-FBFC-42B0-8B2E-2936E8115FA3}" dt="2024-09-04T13:06:14.942" v="12" actId="962"/>
          <ac:picMkLst>
            <pc:docMk/>
            <pc:sldMk cId="801560240" sldId="259"/>
            <ac:picMk id="3" creationId="{C62AB3C1-9564-66D4-D6A9-7342E383D3D9}"/>
          </ac:picMkLst>
        </pc:picChg>
      </pc:sldChg>
      <pc:sldChg chg="addSp modSp new mod">
        <pc:chgData name="Judith Miranda" userId="9f3d45fe-674f-492e-b49a-3c1ff9c117d5" providerId="ADAL" clId="{71ADDA4F-FBFC-42B0-8B2E-2936E8115FA3}" dt="2024-09-04T13:07:13.970" v="36" actId="1076"/>
        <pc:sldMkLst>
          <pc:docMk/>
          <pc:sldMk cId="1988974735" sldId="260"/>
        </pc:sldMkLst>
        <pc:spChg chg="add mod">
          <ac:chgData name="Judith Miranda" userId="9f3d45fe-674f-492e-b49a-3c1ff9c117d5" providerId="ADAL" clId="{71ADDA4F-FBFC-42B0-8B2E-2936E8115FA3}" dt="2024-09-04T13:07:13.970" v="36" actId="1076"/>
          <ac:spMkLst>
            <pc:docMk/>
            <pc:sldMk cId="1988974735" sldId="260"/>
            <ac:spMk id="4" creationId="{0387FE9A-104A-2B36-D92B-F8258CD56999}"/>
          </ac:spMkLst>
        </pc:spChg>
        <pc:picChg chg="add mod">
          <ac:chgData name="Judith Miranda" userId="9f3d45fe-674f-492e-b49a-3c1ff9c117d5" providerId="ADAL" clId="{71ADDA4F-FBFC-42B0-8B2E-2936E8115FA3}" dt="2024-09-04T13:06:10.302" v="9" actId="27614"/>
          <ac:picMkLst>
            <pc:docMk/>
            <pc:sldMk cId="1988974735" sldId="260"/>
            <ac:picMk id="3" creationId="{D745CEA7-8F73-81B9-C1E5-07644BF2816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" y="935302"/>
            <a:ext cx="1295400" cy="1989667"/>
          </a:xfrm>
        </p:spPr>
        <p:txBody>
          <a:bodyPr anchor="b"/>
          <a:lstStyle>
            <a:lvl1pPr algn="ctr"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" y="3001698"/>
            <a:ext cx="1143000" cy="1379802"/>
          </a:xfrm>
        </p:spPr>
        <p:txBody>
          <a:bodyPr/>
          <a:lstStyle>
            <a:lvl1pPr marL="0" indent="0" algn="ctr">
              <a:buNone/>
              <a:defRPr sz="400"/>
            </a:lvl1pPr>
            <a:lvl2pPr marL="76215" indent="0" algn="ctr">
              <a:buNone/>
              <a:defRPr sz="333"/>
            </a:lvl2pPr>
            <a:lvl3pPr marL="152430" indent="0" algn="ctr">
              <a:buNone/>
              <a:defRPr sz="300"/>
            </a:lvl3pPr>
            <a:lvl4pPr marL="228646" indent="0" algn="ctr">
              <a:buNone/>
              <a:defRPr sz="267"/>
            </a:lvl4pPr>
            <a:lvl5pPr marL="304861" indent="0" algn="ctr">
              <a:buNone/>
              <a:defRPr sz="267"/>
            </a:lvl5pPr>
            <a:lvl6pPr marL="381076" indent="0" algn="ctr">
              <a:buNone/>
              <a:defRPr sz="267"/>
            </a:lvl6pPr>
            <a:lvl7pPr marL="457291" indent="0" algn="ctr">
              <a:buNone/>
              <a:defRPr sz="267"/>
            </a:lvl7pPr>
            <a:lvl8pPr marL="533507" indent="0" algn="ctr">
              <a:buNone/>
              <a:defRPr sz="267"/>
            </a:lvl8pPr>
            <a:lvl9pPr marL="609722" indent="0" algn="ctr">
              <a:buNone/>
              <a:defRPr sz="26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78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706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612" y="304271"/>
            <a:ext cx="328613" cy="48431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75" y="304271"/>
            <a:ext cx="966788" cy="484319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078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753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81" y="1424783"/>
            <a:ext cx="1314450" cy="2377281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81" y="3824554"/>
            <a:ext cx="1314450" cy="1250156"/>
          </a:xfrm>
        </p:spPr>
        <p:txBody>
          <a:bodyPr/>
          <a:lstStyle>
            <a:lvl1pPr marL="0" indent="0">
              <a:buNone/>
              <a:defRPr sz="400">
                <a:solidFill>
                  <a:schemeClr val="tx1"/>
                </a:solidFill>
              </a:defRPr>
            </a:lvl1pPr>
            <a:lvl2pPr marL="76215" indent="0">
              <a:buNone/>
              <a:defRPr sz="333">
                <a:solidFill>
                  <a:schemeClr val="tx1">
                    <a:tint val="75000"/>
                  </a:schemeClr>
                </a:solidFill>
              </a:defRPr>
            </a:lvl2pPr>
            <a:lvl3pPr marL="152430" indent="0">
              <a:buNone/>
              <a:defRPr sz="300">
                <a:solidFill>
                  <a:schemeClr val="tx1">
                    <a:tint val="75000"/>
                  </a:schemeClr>
                </a:solidFill>
              </a:defRPr>
            </a:lvl3pPr>
            <a:lvl4pPr marL="228646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4pPr>
            <a:lvl5pPr marL="304861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5pPr>
            <a:lvl6pPr marL="381076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6pPr>
            <a:lvl7pPr marL="457291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7pPr>
            <a:lvl8pPr marL="533507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8pPr>
            <a:lvl9pPr marL="609722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184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75" y="1521354"/>
            <a:ext cx="647700" cy="3626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525" y="1521354"/>
            <a:ext cx="647700" cy="3626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749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74" y="304272"/>
            <a:ext cx="1314450" cy="11046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74" y="1400969"/>
            <a:ext cx="644723" cy="686593"/>
          </a:xfrm>
        </p:spPr>
        <p:txBody>
          <a:bodyPr anchor="b"/>
          <a:lstStyle>
            <a:lvl1pPr marL="0" indent="0">
              <a:buNone/>
              <a:defRPr sz="400" b="1"/>
            </a:lvl1pPr>
            <a:lvl2pPr marL="76215" indent="0">
              <a:buNone/>
              <a:defRPr sz="333" b="1"/>
            </a:lvl2pPr>
            <a:lvl3pPr marL="152430" indent="0">
              <a:buNone/>
              <a:defRPr sz="300" b="1"/>
            </a:lvl3pPr>
            <a:lvl4pPr marL="228646" indent="0">
              <a:buNone/>
              <a:defRPr sz="267" b="1"/>
            </a:lvl4pPr>
            <a:lvl5pPr marL="304861" indent="0">
              <a:buNone/>
              <a:defRPr sz="267" b="1"/>
            </a:lvl5pPr>
            <a:lvl6pPr marL="381076" indent="0">
              <a:buNone/>
              <a:defRPr sz="267" b="1"/>
            </a:lvl6pPr>
            <a:lvl7pPr marL="457291" indent="0">
              <a:buNone/>
              <a:defRPr sz="267" b="1"/>
            </a:lvl7pPr>
            <a:lvl8pPr marL="533507" indent="0">
              <a:buNone/>
              <a:defRPr sz="267" b="1"/>
            </a:lvl8pPr>
            <a:lvl9pPr marL="609722" indent="0">
              <a:buNone/>
              <a:defRPr sz="2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74" y="2087563"/>
            <a:ext cx="644723" cy="30704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525" y="1400969"/>
            <a:ext cx="647899" cy="686593"/>
          </a:xfrm>
        </p:spPr>
        <p:txBody>
          <a:bodyPr anchor="b"/>
          <a:lstStyle>
            <a:lvl1pPr marL="0" indent="0">
              <a:buNone/>
              <a:defRPr sz="400" b="1"/>
            </a:lvl1pPr>
            <a:lvl2pPr marL="76215" indent="0">
              <a:buNone/>
              <a:defRPr sz="333" b="1"/>
            </a:lvl2pPr>
            <a:lvl3pPr marL="152430" indent="0">
              <a:buNone/>
              <a:defRPr sz="300" b="1"/>
            </a:lvl3pPr>
            <a:lvl4pPr marL="228646" indent="0">
              <a:buNone/>
              <a:defRPr sz="267" b="1"/>
            </a:lvl4pPr>
            <a:lvl5pPr marL="304861" indent="0">
              <a:buNone/>
              <a:defRPr sz="267" b="1"/>
            </a:lvl5pPr>
            <a:lvl6pPr marL="381076" indent="0">
              <a:buNone/>
              <a:defRPr sz="267" b="1"/>
            </a:lvl6pPr>
            <a:lvl7pPr marL="457291" indent="0">
              <a:buNone/>
              <a:defRPr sz="267" b="1"/>
            </a:lvl7pPr>
            <a:lvl8pPr marL="533507" indent="0">
              <a:buNone/>
              <a:defRPr sz="267" b="1"/>
            </a:lvl8pPr>
            <a:lvl9pPr marL="609722" indent="0">
              <a:buNone/>
              <a:defRPr sz="2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525" y="2087563"/>
            <a:ext cx="647899" cy="30704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776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114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489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73" y="381000"/>
            <a:ext cx="491530" cy="1333500"/>
          </a:xfrm>
        </p:spPr>
        <p:txBody>
          <a:bodyPr anchor="b"/>
          <a:lstStyle>
            <a:lvl1pPr>
              <a:defRPr sz="5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898" y="822856"/>
            <a:ext cx="771525" cy="4061354"/>
          </a:xfrm>
        </p:spPr>
        <p:txBody>
          <a:bodyPr/>
          <a:lstStyle>
            <a:lvl1pPr>
              <a:defRPr sz="533"/>
            </a:lvl1pPr>
            <a:lvl2pPr>
              <a:defRPr sz="467"/>
            </a:lvl2pPr>
            <a:lvl3pPr>
              <a:defRPr sz="400"/>
            </a:lvl3pPr>
            <a:lvl4pPr>
              <a:defRPr sz="333"/>
            </a:lvl4pPr>
            <a:lvl5pPr>
              <a:defRPr sz="333"/>
            </a:lvl5pPr>
            <a:lvl6pPr>
              <a:defRPr sz="333"/>
            </a:lvl6pPr>
            <a:lvl7pPr>
              <a:defRPr sz="333"/>
            </a:lvl7pPr>
            <a:lvl8pPr>
              <a:defRPr sz="333"/>
            </a:lvl8pPr>
            <a:lvl9pPr>
              <a:defRPr sz="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73" y="1714500"/>
            <a:ext cx="491530" cy="3176323"/>
          </a:xfrm>
        </p:spPr>
        <p:txBody>
          <a:bodyPr/>
          <a:lstStyle>
            <a:lvl1pPr marL="0" indent="0">
              <a:buNone/>
              <a:defRPr sz="267"/>
            </a:lvl1pPr>
            <a:lvl2pPr marL="76215" indent="0">
              <a:buNone/>
              <a:defRPr sz="233"/>
            </a:lvl2pPr>
            <a:lvl3pPr marL="152430" indent="0">
              <a:buNone/>
              <a:defRPr sz="200"/>
            </a:lvl3pPr>
            <a:lvl4pPr marL="228646" indent="0">
              <a:buNone/>
              <a:defRPr sz="167"/>
            </a:lvl4pPr>
            <a:lvl5pPr marL="304861" indent="0">
              <a:buNone/>
              <a:defRPr sz="167"/>
            </a:lvl5pPr>
            <a:lvl6pPr marL="381076" indent="0">
              <a:buNone/>
              <a:defRPr sz="167"/>
            </a:lvl6pPr>
            <a:lvl7pPr marL="457291" indent="0">
              <a:buNone/>
              <a:defRPr sz="167"/>
            </a:lvl7pPr>
            <a:lvl8pPr marL="533507" indent="0">
              <a:buNone/>
              <a:defRPr sz="167"/>
            </a:lvl8pPr>
            <a:lvl9pPr marL="609722" indent="0">
              <a:buNone/>
              <a:defRPr sz="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039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73" y="381000"/>
            <a:ext cx="491530" cy="1333500"/>
          </a:xfrm>
        </p:spPr>
        <p:txBody>
          <a:bodyPr anchor="b"/>
          <a:lstStyle>
            <a:lvl1pPr>
              <a:defRPr sz="5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898" y="822856"/>
            <a:ext cx="771525" cy="4061354"/>
          </a:xfrm>
        </p:spPr>
        <p:txBody>
          <a:bodyPr anchor="t"/>
          <a:lstStyle>
            <a:lvl1pPr marL="0" indent="0">
              <a:buNone/>
              <a:defRPr sz="533"/>
            </a:lvl1pPr>
            <a:lvl2pPr marL="76215" indent="0">
              <a:buNone/>
              <a:defRPr sz="467"/>
            </a:lvl2pPr>
            <a:lvl3pPr marL="152430" indent="0">
              <a:buNone/>
              <a:defRPr sz="400"/>
            </a:lvl3pPr>
            <a:lvl4pPr marL="228646" indent="0">
              <a:buNone/>
              <a:defRPr sz="333"/>
            </a:lvl4pPr>
            <a:lvl5pPr marL="304861" indent="0">
              <a:buNone/>
              <a:defRPr sz="333"/>
            </a:lvl5pPr>
            <a:lvl6pPr marL="381076" indent="0">
              <a:buNone/>
              <a:defRPr sz="333"/>
            </a:lvl6pPr>
            <a:lvl7pPr marL="457291" indent="0">
              <a:buNone/>
              <a:defRPr sz="333"/>
            </a:lvl7pPr>
            <a:lvl8pPr marL="533507" indent="0">
              <a:buNone/>
              <a:defRPr sz="333"/>
            </a:lvl8pPr>
            <a:lvl9pPr marL="609722" indent="0">
              <a:buNone/>
              <a:defRPr sz="3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73" y="1714500"/>
            <a:ext cx="491530" cy="3176323"/>
          </a:xfrm>
        </p:spPr>
        <p:txBody>
          <a:bodyPr/>
          <a:lstStyle>
            <a:lvl1pPr marL="0" indent="0">
              <a:buNone/>
              <a:defRPr sz="267"/>
            </a:lvl1pPr>
            <a:lvl2pPr marL="76215" indent="0">
              <a:buNone/>
              <a:defRPr sz="233"/>
            </a:lvl2pPr>
            <a:lvl3pPr marL="152430" indent="0">
              <a:buNone/>
              <a:defRPr sz="200"/>
            </a:lvl3pPr>
            <a:lvl4pPr marL="228646" indent="0">
              <a:buNone/>
              <a:defRPr sz="167"/>
            </a:lvl4pPr>
            <a:lvl5pPr marL="304861" indent="0">
              <a:buNone/>
              <a:defRPr sz="167"/>
            </a:lvl5pPr>
            <a:lvl6pPr marL="381076" indent="0">
              <a:buNone/>
              <a:defRPr sz="167"/>
            </a:lvl6pPr>
            <a:lvl7pPr marL="457291" indent="0">
              <a:buNone/>
              <a:defRPr sz="167"/>
            </a:lvl7pPr>
            <a:lvl8pPr marL="533507" indent="0">
              <a:buNone/>
              <a:defRPr sz="167"/>
            </a:lvl8pPr>
            <a:lvl9pPr marL="609722" indent="0">
              <a:buNone/>
              <a:defRPr sz="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61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75" y="304272"/>
            <a:ext cx="131445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75" y="1521354"/>
            <a:ext cx="131445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75" y="5296960"/>
            <a:ext cx="3429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825" y="5296960"/>
            <a:ext cx="51435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325" y="5296960"/>
            <a:ext cx="3429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180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52430" rtl="0" eaLnBrk="1" latinLnBrk="0" hangingPunct="1">
        <a:lnSpc>
          <a:spcPct val="90000"/>
        </a:lnSpc>
        <a:spcBef>
          <a:spcPct val="0"/>
        </a:spcBef>
        <a:buNone/>
        <a:defRPr sz="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108" indent="-38108" algn="l" defTabSz="152430" rtl="0" eaLnBrk="1" latinLnBrk="0" hangingPunct="1">
        <a:lnSpc>
          <a:spcPct val="90000"/>
        </a:lnSpc>
        <a:spcBef>
          <a:spcPts val="167"/>
        </a:spcBef>
        <a:buFont typeface="Arial" panose="020B0604020202020204" pitchFamily="34" charset="0"/>
        <a:buChar char="•"/>
        <a:defRPr sz="467" kern="1200">
          <a:solidFill>
            <a:schemeClr val="tx1"/>
          </a:solidFill>
          <a:latin typeface="+mn-lt"/>
          <a:ea typeface="+mn-ea"/>
          <a:cs typeface="+mn-cs"/>
        </a:defRPr>
      </a:lvl1pPr>
      <a:lvl2pPr marL="114323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400" kern="1200">
          <a:solidFill>
            <a:schemeClr val="tx1"/>
          </a:solidFill>
          <a:latin typeface="+mn-lt"/>
          <a:ea typeface="+mn-ea"/>
          <a:cs typeface="+mn-cs"/>
        </a:defRPr>
      </a:lvl2pPr>
      <a:lvl3pPr marL="190538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33" kern="1200">
          <a:solidFill>
            <a:schemeClr val="tx1"/>
          </a:solidFill>
          <a:latin typeface="+mn-lt"/>
          <a:ea typeface="+mn-ea"/>
          <a:cs typeface="+mn-cs"/>
        </a:defRPr>
      </a:lvl3pPr>
      <a:lvl4pPr marL="266753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42969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419184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95399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71614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47830" indent="-38108" algn="l" defTabSz="152430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1pPr>
      <a:lvl2pPr marL="76215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30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46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04861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381076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91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33507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09722" algn="l" defTabSz="152430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0" y="1357089"/>
            <a:ext cx="1524000" cy="3808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ADIPEC 2024 Editable exhibitor banner – 160 px x 600 </a:t>
            </a:r>
            <a:r>
              <a:rPr lang="en-US" sz="1050" b="1" dirty="0" err="1"/>
              <a:t>px</a:t>
            </a:r>
            <a:endParaRPr lang="en-US" sz="1050" b="1" dirty="0"/>
          </a:p>
          <a:p>
            <a:endParaRPr lang="en-US" sz="1050" b="1" dirty="0"/>
          </a:p>
          <a:p>
            <a:r>
              <a:rPr lang="en-US" sz="1050" b="1" dirty="0">
                <a:solidFill>
                  <a:srgbClr val="FF0000"/>
                </a:solidFill>
              </a:rPr>
              <a:t>Please note: This banner may look blurry until you save it as an image</a:t>
            </a:r>
          </a:p>
          <a:p>
            <a:endParaRPr lang="en-US" sz="1050" dirty="0"/>
          </a:p>
          <a:p>
            <a:r>
              <a:rPr lang="en-US" sz="1050" b="1" dirty="0"/>
              <a:t>To edit your banner:</a:t>
            </a:r>
          </a:p>
          <a:p>
            <a:r>
              <a:rPr lang="en-US" sz="1050" dirty="0"/>
              <a:t>Please insert your stand number and logo in the white spaces of the next slide.</a:t>
            </a:r>
          </a:p>
          <a:p>
            <a:endParaRPr lang="en-US" sz="1050" dirty="0"/>
          </a:p>
          <a:p>
            <a:r>
              <a:rPr lang="en-US" sz="1050" b="1" dirty="0"/>
              <a:t>To save your banner: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050" dirty="0"/>
              <a:t>Click on ‘File’ &gt; ‘Save as’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050" dirty="0"/>
              <a:t>Choose your file destination</a:t>
            </a:r>
          </a:p>
          <a:p>
            <a:pPr marL="35265" indent="-35265">
              <a:buFont typeface="Arial" panose="020B0604020202020204" pitchFamily="34" charset="0"/>
              <a:buChar char="•"/>
            </a:pPr>
            <a:r>
              <a:rPr lang="en-US" sz="1050" dirty="0"/>
              <a:t>Under ‘Save as file type’ choose JPEG or PNG</a:t>
            </a:r>
          </a:p>
        </p:txBody>
      </p:sp>
      <p:pic>
        <p:nvPicPr>
          <p:cNvPr id="4" name="Picture 3" descr="A blue circle with text and numbers on a black background&#10;&#10;Description automatically generated">
            <a:extLst>
              <a:ext uri="{FF2B5EF4-FFF2-40B4-BE49-F238E27FC236}">
                <a16:creationId xmlns:a16="http://schemas.microsoft.com/office/drawing/2014/main" id="{EC7A25C2-8042-6ABA-3E90-D5411FC15D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990"/>
            <a:ext cx="1524000" cy="124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poster with blue and green text&#10;&#10;Description automatically generated">
            <a:extLst>
              <a:ext uri="{FF2B5EF4-FFF2-40B4-BE49-F238E27FC236}">
                <a16:creationId xmlns:a16="http://schemas.microsoft.com/office/drawing/2014/main" id="{C62AB3C1-9564-66D4-D6A9-7342E383D3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24000" cy="5715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7F1ED82-9360-E020-9585-B6B630D74F8C}"/>
              </a:ext>
            </a:extLst>
          </p:cNvPr>
          <p:cNvSpPr txBox="1"/>
          <p:nvPr/>
        </p:nvSpPr>
        <p:spPr>
          <a:xfrm>
            <a:off x="87085" y="4138750"/>
            <a:ext cx="13861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STAND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43DAF7-E5A2-92C4-2035-76F0A36F049E}"/>
              </a:ext>
            </a:extLst>
          </p:cNvPr>
          <p:cNvSpPr txBox="1"/>
          <p:nvPr/>
        </p:nvSpPr>
        <p:spPr>
          <a:xfrm>
            <a:off x="373742" y="4842236"/>
            <a:ext cx="8128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</a:t>
            </a:r>
          </a:p>
          <a:p>
            <a:r>
              <a:rPr lang="en-US" sz="110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801560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card with blue text and arrows&#10;&#10;Description automatically generated">
            <a:extLst>
              <a:ext uri="{FF2B5EF4-FFF2-40B4-BE49-F238E27FC236}">
                <a16:creationId xmlns:a16="http://schemas.microsoft.com/office/drawing/2014/main" id="{D745CEA7-8F73-81B9-C1E5-07644BF281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24000" cy="571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387FE9A-104A-2B36-D92B-F8258CD56999}"/>
              </a:ext>
            </a:extLst>
          </p:cNvPr>
          <p:cNvSpPr txBox="1"/>
          <p:nvPr/>
        </p:nvSpPr>
        <p:spPr>
          <a:xfrm>
            <a:off x="68942" y="5067664"/>
            <a:ext cx="13861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STAND</a:t>
            </a:r>
          </a:p>
        </p:txBody>
      </p:sp>
    </p:spTree>
    <p:extLst>
      <p:ext uri="{BB962C8B-B14F-4D97-AF65-F5344CB8AC3E}">
        <p14:creationId xmlns:p14="http://schemas.microsoft.com/office/powerpoint/2010/main" val="1988974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118</TotalTime>
  <Words>83</Words>
  <Application>Microsoft Office PowerPoint</Application>
  <PresentationFormat>Custom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Judith Miranda</cp:lastModifiedBy>
  <cp:revision>4</cp:revision>
  <dcterms:created xsi:type="dcterms:W3CDTF">2024-02-26T05:00:44Z</dcterms:created>
  <dcterms:modified xsi:type="dcterms:W3CDTF">2024-09-04T13:07:16Z</dcterms:modified>
</cp:coreProperties>
</file>