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1" r:id="rId4"/>
  </p:sldIdLst>
  <p:sldSz cx="285750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8A469D-C363-4D36-8B94-74D83C78E1A7}" v="8" dt="2024-09-05T05:10:49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4660"/>
  </p:normalViewPr>
  <p:slideViewPr>
    <p:cSldViewPr snapToGrid="0">
      <p:cViewPr varScale="1">
        <p:scale>
          <a:sx n="301" d="100"/>
          <a:sy n="301" d="100"/>
        </p:scale>
        <p:origin x="16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B76EDAD9-A665-4ED4-AF6D-F3734BA84E77}"/>
    <pc:docChg chg="custSel addSld modSld">
      <pc:chgData name="Judith Miranda" userId="9f3d45fe-674f-492e-b49a-3c1ff9c117d5" providerId="ADAL" clId="{B76EDAD9-A665-4ED4-AF6D-F3734BA84E77}" dt="2024-03-01T09:12:09.274" v="45" actId="1076"/>
      <pc:docMkLst>
        <pc:docMk/>
      </pc:docMkLst>
      <pc:sldChg chg="addSp delSp modSp mod">
        <pc:chgData name="Judith Miranda" userId="9f3d45fe-674f-492e-b49a-3c1ff9c117d5" providerId="ADAL" clId="{B76EDAD9-A665-4ED4-AF6D-F3734BA84E77}" dt="2024-03-01T09:11:57.820" v="39" actId="962"/>
        <pc:sldMkLst>
          <pc:docMk/>
          <pc:sldMk cId="1800942799" sldId="256"/>
        </pc:sldMkLst>
        <pc:spChg chg="mod">
          <ac:chgData name="Judith Miranda" userId="9f3d45fe-674f-492e-b49a-3c1ff9c117d5" providerId="ADAL" clId="{B76EDAD9-A665-4ED4-AF6D-F3734BA84E77}" dt="2024-03-01T09:11:57.820" v="39" actId="962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B76EDAD9-A665-4ED4-AF6D-F3734BA84E77}" dt="2024-03-01T07:53:17.352" v="4" actId="962"/>
          <ac:picMkLst>
            <pc:docMk/>
            <pc:sldMk cId="1800942799" sldId="256"/>
            <ac:picMk id="3" creationId="{070F9C33-52A5-A6F0-6B8E-C0B4394F1ACE}"/>
          </ac:picMkLst>
        </pc:picChg>
        <pc:picChg chg="del">
          <ac:chgData name="Judith Miranda" userId="9f3d45fe-674f-492e-b49a-3c1ff9c117d5" providerId="ADAL" clId="{B76EDAD9-A665-4ED4-AF6D-F3734BA84E77}" dt="2024-03-01T07:53:11.460" v="0" actId="478"/>
          <ac:picMkLst>
            <pc:docMk/>
            <pc:sldMk cId="1800942799" sldId="256"/>
            <ac:picMk id="7" creationId="{85F1DAD8-6DA5-4E4F-DCAE-B280BB9D4727}"/>
          </ac:picMkLst>
        </pc:picChg>
      </pc:sldChg>
      <pc:sldChg chg="addSp modSp mod">
        <pc:chgData name="Judith Miranda" userId="9f3d45fe-674f-492e-b49a-3c1ff9c117d5" providerId="ADAL" clId="{B76EDAD9-A665-4ED4-AF6D-F3734BA84E77}" dt="2024-03-01T07:54:01.390" v="35" actId="1076"/>
        <pc:sldMkLst>
          <pc:docMk/>
          <pc:sldMk cId="1270921013" sldId="257"/>
        </pc:sldMkLst>
        <pc:spChg chg="mod">
          <ac:chgData name="Judith Miranda" userId="9f3d45fe-674f-492e-b49a-3c1ff9c117d5" providerId="ADAL" clId="{B76EDAD9-A665-4ED4-AF6D-F3734BA84E77}" dt="2024-03-01T07:54:01.390" v="35" actId="1076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B76EDAD9-A665-4ED4-AF6D-F3734BA84E77}" dt="2024-03-01T07:53:43.358" v="30" actId="1076"/>
          <ac:picMkLst>
            <pc:docMk/>
            <pc:sldMk cId="1270921013" sldId="257"/>
            <ac:picMk id="4" creationId="{CE458134-D942-3C25-B761-F62A93203988}"/>
          </ac:picMkLst>
        </pc:picChg>
      </pc:sldChg>
      <pc:sldChg chg="addSp modSp new mod">
        <pc:chgData name="Judith Miranda" userId="9f3d45fe-674f-492e-b49a-3c1ff9c117d5" providerId="ADAL" clId="{B76EDAD9-A665-4ED4-AF6D-F3734BA84E77}" dt="2024-03-01T09:12:09.274" v="45" actId="1076"/>
        <pc:sldMkLst>
          <pc:docMk/>
          <pc:sldMk cId="4226270018" sldId="258"/>
        </pc:sldMkLst>
        <pc:spChg chg="add mod">
          <ac:chgData name="Judith Miranda" userId="9f3d45fe-674f-492e-b49a-3c1ff9c117d5" providerId="ADAL" clId="{B76EDAD9-A665-4ED4-AF6D-F3734BA84E77}" dt="2024-03-01T09:12:09.274" v="45" actId="1076"/>
          <ac:spMkLst>
            <pc:docMk/>
            <pc:sldMk cId="4226270018" sldId="258"/>
            <ac:spMk id="4" creationId="{FDEBDB3C-466E-C937-96EC-57283C61A8CC}"/>
          </ac:spMkLst>
        </pc:spChg>
        <pc:picChg chg="add mod">
          <ac:chgData name="Judith Miranda" userId="9f3d45fe-674f-492e-b49a-3c1ff9c117d5" providerId="ADAL" clId="{B76EDAD9-A665-4ED4-AF6D-F3734BA84E77}" dt="2024-03-01T09:11:57.818" v="38" actId="27614"/>
          <ac:picMkLst>
            <pc:docMk/>
            <pc:sldMk cId="4226270018" sldId="258"/>
            <ac:picMk id="3" creationId="{391C0B9F-0306-25E1-1359-166EAA027E17}"/>
          </ac:picMkLst>
        </pc:picChg>
      </pc:sldChg>
    </pc:docChg>
  </pc:docChgLst>
  <pc:docChgLst>
    <pc:chgData name="Judith Miranda" userId="9f3d45fe-674f-492e-b49a-3c1ff9c117d5" providerId="ADAL" clId="{9D8A469D-C363-4D36-8B94-74D83C78E1A7}"/>
    <pc:docChg chg="custSel addSld delSld modSld sldOrd">
      <pc:chgData name="Judith Miranda" userId="9f3d45fe-674f-492e-b49a-3c1ff9c117d5" providerId="ADAL" clId="{9D8A469D-C363-4D36-8B94-74D83C78E1A7}" dt="2024-09-05T05:10:56.883" v="60" actId="1076"/>
      <pc:docMkLst>
        <pc:docMk/>
      </pc:docMkLst>
      <pc:sldChg chg="del">
        <pc:chgData name="Judith Miranda" userId="9f3d45fe-674f-492e-b49a-3c1ff9c117d5" providerId="ADAL" clId="{9D8A469D-C363-4D36-8B94-74D83C78E1A7}" dt="2024-09-04T12:59:45.982" v="23" actId="47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9D8A469D-C363-4D36-8B94-74D83C78E1A7}" dt="2024-09-04T12:58:36.426" v="7" actId="207"/>
        <pc:sldMkLst>
          <pc:docMk/>
          <pc:sldMk cId="1270921013" sldId="257"/>
        </pc:sldMkLst>
        <pc:spChg chg="mod">
          <ac:chgData name="Judith Miranda" userId="9f3d45fe-674f-492e-b49a-3c1ff9c117d5" providerId="ADAL" clId="{9D8A469D-C363-4D36-8B94-74D83C78E1A7}" dt="2024-09-04T12:58:36.426" v="7" actId="207"/>
          <ac:spMkLst>
            <pc:docMk/>
            <pc:sldMk cId="1270921013" sldId="257"/>
            <ac:spMk id="2" creationId="{46628210-DC71-0478-1A74-59B4C61B0DEF}"/>
          </ac:spMkLst>
        </pc:spChg>
      </pc:sldChg>
      <pc:sldChg chg="del">
        <pc:chgData name="Judith Miranda" userId="9f3d45fe-674f-492e-b49a-3c1ff9c117d5" providerId="ADAL" clId="{9D8A469D-C363-4D36-8B94-74D83C78E1A7}" dt="2024-09-04T12:59:44.886" v="22" actId="47"/>
        <pc:sldMkLst>
          <pc:docMk/>
          <pc:sldMk cId="4226270018" sldId="258"/>
        </pc:sldMkLst>
      </pc:sldChg>
      <pc:sldChg chg="addSp modSp new del mod">
        <pc:chgData name="Judith Miranda" userId="9f3d45fe-674f-492e-b49a-3c1ff9c117d5" providerId="ADAL" clId="{9D8A469D-C363-4D36-8B94-74D83C78E1A7}" dt="2024-09-04T12:59:27.405" v="17" actId="47"/>
        <pc:sldMkLst>
          <pc:docMk/>
          <pc:sldMk cId="1163004638" sldId="259"/>
        </pc:sldMkLst>
        <pc:picChg chg="add mod">
          <ac:chgData name="Judith Miranda" userId="9f3d45fe-674f-492e-b49a-3c1ff9c117d5" providerId="ADAL" clId="{9D8A469D-C363-4D36-8B94-74D83C78E1A7}" dt="2024-09-04T12:59:21.941" v="16" actId="27614"/>
          <ac:picMkLst>
            <pc:docMk/>
            <pc:sldMk cId="1163004638" sldId="259"/>
            <ac:picMk id="3" creationId="{D61844BE-0FDD-A203-47F1-181EFBDA9636}"/>
          </ac:picMkLst>
        </pc:picChg>
      </pc:sldChg>
      <pc:sldChg chg="addSp delSp modSp new mod ord">
        <pc:chgData name="Judith Miranda" userId="9f3d45fe-674f-492e-b49a-3c1ff9c117d5" providerId="ADAL" clId="{9D8A469D-C363-4D36-8B94-74D83C78E1A7}" dt="2024-09-05T05:10:56.883" v="60" actId="1076"/>
        <pc:sldMkLst>
          <pc:docMk/>
          <pc:sldMk cId="3535393795" sldId="260"/>
        </pc:sldMkLst>
        <pc:spChg chg="add del mod">
          <ac:chgData name="Judith Miranda" userId="9f3d45fe-674f-492e-b49a-3c1ff9c117d5" providerId="ADAL" clId="{9D8A469D-C363-4D36-8B94-74D83C78E1A7}" dt="2024-09-04T13:00:01.484" v="29"/>
          <ac:spMkLst>
            <pc:docMk/>
            <pc:sldMk cId="3535393795" sldId="260"/>
            <ac:spMk id="4" creationId="{FDE45CE6-4194-1791-03D9-735381FCC9F7}"/>
          </ac:spMkLst>
        </pc:spChg>
        <pc:spChg chg="add mod">
          <ac:chgData name="Judith Miranda" userId="9f3d45fe-674f-492e-b49a-3c1ff9c117d5" providerId="ADAL" clId="{9D8A469D-C363-4D36-8B94-74D83C78E1A7}" dt="2024-09-05T05:10:56.883" v="60" actId="1076"/>
          <ac:spMkLst>
            <pc:docMk/>
            <pc:sldMk cId="3535393795" sldId="260"/>
            <ac:spMk id="5" creationId="{8C10CE08-3738-AC6E-E5C3-D2A30AB55D03}"/>
          </ac:spMkLst>
        </pc:spChg>
        <pc:picChg chg="add del mod">
          <ac:chgData name="Judith Miranda" userId="9f3d45fe-674f-492e-b49a-3c1ff9c117d5" providerId="ADAL" clId="{9D8A469D-C363-4D36-8B94-74D83C78E1A7}" dt="2024-09-05T05:10:53.795" v="59" actId="478"/>
          <ac:picMkLst>
            <pc:docMk/>
            <pc:sldMk cId="3535393795" sldId="260"/>
            <ac:picMk id="3" creationId="{6AC39214-24EB-DD8C-B724-38DB245BE9A2}"/>
          </ac:picMkLst>
        </pc:picChg>
        <pc:picChg chg="add mod ord">
          <ac:chgData name="Judith Miranda" userId="9f3d45fe-674f-492e-b49a-3c1ff9c117d5" providerId="ADAL" clId="{9D8A469D-C363-4D36-8B94-74D83C78E1A7}" dt="2024-09-05T05:10:52.464" v="57" actId="27614"/>
          <ac:picMkLst>
            <pc:docMk/>
            <pc:sldMk cId="3535393795" sldId="260"/>
            <ac:picMk id="4" creationId="{6C15421C-40BE-FBF4-10F2-CDA2FBDF6134}"/>
          </ac:picMkLst>
        </pc:picChg>
      </pc:sldChg>
      <pc:sldChg chg="addSp delSp modSp new mod">
        <pc:chgData name="Judith Miranda" userId="9f3d45fe-674f-492e-b49a-3c1ff9c117d5" providerId="ADAL" clId="{9D8A469D-C363-4D36-8B94-74D83C78E1A7}" dt="2024-09-04T13:02:19.610" v="54" actId="1076"/>
        <pc:sldMkLst>
          <pc:docMk/>
          <pc:sldMk cId="2221505005" sldId="261"/>
        </pc:sldMkLst>
        <pc:spChg chg="add del mod">
          <ac:chgData name="Judith Miranda" userId="9f3d45fe-674f-492e-b49a-3c1ff9c117d5" providerId="ADAL" clId="{9D8A469D-C363-4D36-8B94-74D83C78E1A7}" dt="2024-09-04T12:59:56.237" v="25" actId="21"/>
          <ac:spMkLst>
            <pc:docMk/>
            <pc:sldMk cId="2221505005" sldId="261"/>
            <ac:spMk id="4" creationId="{FDE45CE6-4194-1791-03D9-735381FCC9F7}"/>
          </ac:spMkLst>
        </pc:spChg>
        <pc:spChg chg="add mod">
          <ac:chgData name="Judith Miranda" userId="9f3d45fe-674f-492e-b49a-3c1ff9c117d5" providerId="ADAL" clId="{9D8A469D-C363-4D36-8B94-74D83C78E1A7}" dt="2024-09-04T13:00:27.424" v="41" actId="14100"/>
          <ac:spMkLst>
            <pc:docMk/>
            <pc:sldMk cId="2221505005" sldId="261"/>
            <ac:spMk id="6" creationId="{020D59F4-98B0-2BE9-A034-193BB228235A}"/>
          </ac:spMkLst>
        </pc:spChg>
        <pc:spChg chg="add mod">
          <ac:chgData name="Judith Miranda" userId="9f3d45fe-674f-492e-b49a-3c1ff9c117d5" providerId="ADAL" clId="{9D8A469D-C363-4D36-8B94-74D83C78E1A7}" dt="2024-09-04T13:02:19.610" v="54" actId="1076"/>
          <ac:spMkLst>
            <pc:docMk/>
            <pc:sldMk cId="2221505005" sldId="261"/>
            <ac:spMk id="7" creationId="{49C02E24-9188-7A31-D786-03908A004BDF}"/>
          </ac:spMkLst>
        </pc:spChg>
        <pc:picChg chg="add mod">
          <ac:chgData name="Judith Miranda" userId="9f3d45fe-674f-492e-b49a-3c1ff9c117d5" providerId="ADAL" clId="{9D8A469D-C363-4D36-8B94-74D83C78E1A7}" dt="2024-09-04T12:59:35.113" v="21" actId="962"/>
          <ac:picMkLst>
            <pc:docMk/>
            <pc:sldMk cId="2221505005" sldId="261"/>
            <ac:picMk id="3" creationId="{2109EB1A-68F8-B8DE-A3EB-EFEB6A5E40C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389709"/>
            <a:ext cx="2428875" cy="829028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1250708"/>
            <a:ext cx="2143125" cy="574917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7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6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126780"/>
            <a:ext cx="616148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126780"/>
            <a:ext cx="1812727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5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593659"/>
            <a:ext cx="2464594" cy="990534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1593564"/>
            <a:ext cx="2464594" cy="520898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26780"/>
            <a:ext cx="2464594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583737"/>
            <a:ext cx="1208856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869818"/>
            <a:ext cx="1208856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583737"/>
            <a:ext cx="1214810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869818"/>
            <a:ext cx="121481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5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6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0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342856"/>
            <a:ext cx="1446609" cy="1692231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9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342856"/>
            <a:ext cx="1446609" cy="1692231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05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633898"/>
            <a:ext cx="2464594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2207066"/>
            <a:ext cx="964406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4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583913"/>
            <a:ext cx="28575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2024 Editable exhibitor banner – 300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b="1" dirty="0">
                <a:solidFill>
                  <a:srgbClr val="FF0000"/>
                </a:solidFill>
              </a:rPr>
              <a:t>Please note: This banner may look blurry until you save it as an image</a:t>
            </a: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CE458134-D942-3C25-B761-F62A93203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5" y="0"/>
            <a:ext cx="852824" cy="69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card with blue text&#10;&#10;Description automatically generated">
            <a:extLst>
              <a:ext uri="{FF2B5EF4-FFF2-40B4-BE49-F238E27FC236}">
                <a16:creationId xmlns:a16="http://schemas.microsoft.com/office/drawing/2014/main" id="{6C15421C-40BE-FBF4-10F2-CDA2FBDF6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10CE08-3738-AC6E-E5C3-D2A30AB55D03}"/>
              </a:ext>
            </a:extLst>
          </p:cNvPr>
          <p:cNvSpPr txBox="1"/>
          <p:nvPr/>
        </p:nvSpPr>
        <p:spPr>
          <a:xfrm>
            <a:off x="1120775" y="1950135"/>
            <a:ext cx="15684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535393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ard with blue text and blue letters&#10;&#10;Description automatically generated">
            <a:extLst>
              <a:ext uri="{FF2B5EF4-FFF2-40B4-BE49-F238E27FC236}">
                <a16:creationId xmlns:a16="http://schemas.microsoft.com/office/drawing/2014/main" id="{2109EB1A-68F8-B8DE-A3EB-EFEB6A5E4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0D59F4-98B0-2BE9-A034-193BB228235A}"/>
              </a:ext>
            </a:extLst>
          </p:cNvPr>
          <p:cNvSpPr txBox="1"/>
          <p:nvPr/>
        </p:nvSpPr>
        <p:spPr>
          <a:xfrm>
            <a:off x="127000" y="1975535"/>
            <a:ext cx="15684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C02E24-9188-7A31-D786-03908A004BDF}"/>
              </a:ext>
            </a:extLst>
          </p:cNvPr>
          <p:cNvSpPr txBox="1"/>
          <p:nvPr/>
        </p:nvSpPr>
        <p:spPr>
          <a:xfrm>
            <a:off x="1885951" y="1538070"/>
            <a:ext cx="6985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222150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106</TotalTime>
  <Words>85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2</cp:revision>
  <dcterms:created xsi:type="dcterms:W3CDTF">2024-02-26T05:00:44Z</dcterms:created>
  <dcterms:modified xsi:type="dcterms:W3CDTF">2024-09-05T05:10:57Z</dcterms:modified>
</cp:coreProperties>
</file>