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9" r:id="rId3"/>
    <p:sldId id="260" r:id="rId4"/>
  </p:sldIdLst>
  <p:sldSz cx="9239250" cy="23812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CB27EA-1EED-4A1F-B91D-345FDEFB5DD3}" v="6" dt="2024-09-04T12:56:48.2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>
      <p:cViewPr>
        <p:scale>
          <a:sx n="150" d="100"/>
          <a:sy n="150" d="100"/>
        </p:scale>
        <p:origin x="978" y="13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ith Miranda" userId="9f3d45fe-674f-492e-b49a-3c1ff9c117d5" providerId="ADAL" clId="{CFE47299-6B17-4B40-8343-028B51A013F1}"/>
    <pc:docChg chg="custSel addSld modSld">
      <pc:chgData name="Judith Miranda" userId="9f3d45fe-674f-492e-b49a-3c1ff9c117d5" providerId="ADAL" clId="{CFE47299-6B17-4B40-8343-028B51A013F1}" dt="2024-03-01T09:15:31.616" v="35"/>
      <pc:docMkLst>
        <pc:docMk/>
      </pc:docMkLst>
      <pc:sldChg chg="addSp delSp modSp mod">
        <pc:chgData name="Judith Miranda" userId="9f3d45fe-674f-492e-b49a-3c1ff9c117d5" providerId="ADAL" clId="{CFE47299-6B17-4B40-8343-028B51A013F1}" dt="2024-03-01T08:13:31.652" v="18" actId="1076"/>
        <pc:sldMkLst>
          <pc:docMk/>
          <pc:sldMk cId="1800942799" sldId="256"/>
        </pc:sldMkLst>
        <pc:spChg chg="mod">
          <ac:chgData name="Judith Miranda" userId="9f3d45fe-674f-492e-b49a-3c1ff9c117d5" providerId="ADAL" clId="{CFE47299-6B17-4B40-8343-028B51A013F1}" dt="2024-03-01T08:13:31.652" v="18" actId="1076"/>
          <ac:spMkLst>
            <pc:docMk/>
            <pc:sldMk cId="1800942799" sldId="256"/>
            <ac:spMk id="10" creationId="{2BFBC925-A5A5-EE7D-C4EE-69DF0BB80BA4}"/>
          </ac:spMkLst>
        </pc:spChg>
        <pc:picChg chg="del">
          <ac:chgData name="Judith Miranda" userId="9f3d45fe-674f-492e-b49a-3c1ff9c117d5" providerId="ADAL" clId="{CFE47299-6B17-4B40-8343-028B51A013F1}" dt="2024-03-01T08:13:09.556" v="5" actId="478"/>
          <ac:picMkLst>
            <pc:docMk/>
            <pc:sldMk cId="1800942799" sldId="256"/>
            <ac:picMk id="3" creationId="{E19AAB80-7E37-4ABB-FC6C-200694BA4268}"/>
          </ac:picMkLst>
        </pc:picChg>
        <pc:picChg chg="add mod ord">
          <ac:chgData name="Judith Miranda" userId="9f3d45fe-674f-492e-b49a-3c1ff9c117d5" providerId="ADAL" clId="{CFE47299-6B17-4B40-8343-028B51A013F1}" dt="2024-03-01T08:13:14.819" v="9" actId="962"/>
          <ac:picMkLst>
            <pc:docMk/>
            <pc:sldMk cId="1800942799" sldId="256"/>
            <ac:picMk id="4" creationId="{6AE52596-CA1C-861D-26B3-F1E85B3E6E8F}"/>
          </ac:picMkLst>
        </pc:picChg>
      </pc:sldChg>
      <pc:sldChg chg="modSp mod">
        <pc:chgData name="Judith Miranda" userId="9f3d45fe-674f-492e-b49a-3c1ff9c117d5" providerId="ADAL" clId="{CFE47299-6B17-4B40-8343-028B51A013F1}" dt="2024-03-01T08:14:26.445" v="30" actId="1076"/>
        <pc:sldMkLst>
          <pc:docMk/>
          <pc:sldMk cId="1270921013" sldId="257"/>
        </pc:sldMkLst>
        <pc:spChg chg="mod">
          <ac:chgData name="Judith Miranda" userId="9f3d45fe-674f-492e-b49a-3c1ff9c117d5" providerId="ADAL" clId="{CFE47299-6B17-4B40-8343-028B51A013F1}" dt="2024-03-01T08:14:23.991" v="28" actId="1076"/>
          <ac:spMkLst>
            <pc:docMk/>
            <pc:sldMk cId="1270921013" sldId="257"/>
            <ac:spMk id="2" creationId="{46628210-DC71-0478-1A74-59B4C61B0DEF}"/>
          </ac:spMkLst>
        </pc:spChg>
        <pc:picChg chg="mod">
          <ac:chgData name="Judith Miranda" userId="9f3d45fe-674f-492e-b49a-3c1ff9c117d5" providerId="ADAL" clId="{CFE47299-6B17-4B40-8343-028B51A013F1}" dt="2024-03-01T08:14:26.445" v="30" actId="1076"/>
          <ac:picMkLst>
            <pc:docMk/>
            <pc:sldMk cId="1270921013" sldId="257"/>
            <ac:picMk id="4" creationId="{AF5417A5-446C-325F-FA33-D9DCF04E6D00}"/>
          </ac:picMkLst>
        </pc:picChg>
      </pc:sldChg>
      <pc:sldChg chg="addSp delSp modSp new mod">
        <pc:chgData name="Judith Miranda" userId="9f3d45fe-674f-492e-b49a-3c1ff9c117d5" providerId="ADAL" clId="{CFE47299-6B17-4B40-8343-028B51A013F1}" dt="2024-03-01T09:15:31.616" v="35"/>
        <pc:sldMkLst>
          <pc:docMk/>
          <pc:sldMk cId="3765572873" sldId="258"/>
        </pc:sldMkLst>
        <pc:spChg chg="del">
          <ac:chgData name="Judith Miranda" userId="9f3d45fe-674f-492e-b49a-3c1ff9c117d5" providerId="ADAL" clId="{CFE47299-6B17-4B40-8343-028B51A013F1}" dt="2024-03-01T09:15:23.203" v="32" actId="478"/>
          <ac:spMkLst>
            <pc:docMk/>
            <pc:sldMk cId="3765572873" sldId="258"/>
            <ac:spMk id="2" creationId="{E35634AD-EEDF-18F8-4282-4C080385FD7B}"/>
          </ac:spMkLst>
        </pc:spChg>
        <pc:spChg chg="del">
          <ac:chgData name="Judith Miranda" userId="9f3d45fe-674f-492e-b49a-3c1ff9c117d5" providerId="ADAL" clId="{CFE47299-6B17-4B40-8343-028B51A013F1}" dt="2024-03-01T09:15:23.203" v="32" actId="478"/>
          <ac:spMkLst>
            <pc:docMk/>
            <pc:sldMk cId="3765572873" sldId="258"/>
            <ac:spMk id="3" creationId="{AA99A615-FBAA-2104-65D7-CF38C94105A5}"/>
          </ac:spMkLst>
        </pc:spChg>
        <pc:spChg chg="add mod">
          <ac:chgData name="Judith Miranda" userId="9f3d45fe-674f-492e-b49a-3c1ff9c117d5" providerId="ADAL" clId="{CFE47299-6B17-4B40-8343-028B51A013F1}" dt="2024-03-01T09:15:31.616" v="35"/>
          <ac:spMkLst>
            <pc:docMk/>
            <pc:sldMk cId="3765572873" sldId="258"/>
            <ac:spMk id="6" creationId="{059C85E2-A438-8F3E-E10D-A3DFF75DD8D2}"/>
          </ac:spMkLst>
        </pc:spChg>
        <pc:picChg chg="add mod">
          <ac:chgData name="Judith Miranda" userId="9f3d45fe-674f-492e-b49a-3c1ff9c117d5" providerId="ADAL" clId="{CFE47299-6B17-4B40-8343-028B51A013F1}" dt="2024-03-01T09:15:28.221" v="34" actId="27614"/>
          <ac:picMkLst>
            <pc:docMk/>
            <pc:sldMk cId="3765572873" sldId="258"/>
            <ac:picMk id="5" creationId="{2AD555FC-85CF-0499-8CBB-7B2693932F96}"/>
          </ac:picMkLst>
        </pc:picChg>
      </pc:sldChg>
    </pc:docChg>
  </pc:docChgLst>
  <pc:docChgLst>
    <pc:chgData name="Judith Miranda" userId="9f3d45fe-674f-492e-b49a-3c1ff9c117d5" providerId="ADAL" clId="{1BCB27EA-1EED-4A1F-B91D-345FDEFB5DD3}"/>
    <pc:docChg chg="custSel addSld delSld modSld">
      <pc:chgData name="Judith Miranda" userId="9f3d45fe-674f-492e-b49a-3c1ff9c117d5" providerId="ADAL" clId="{1BCB27EA-1EED-4A1F-B91D-345FDEFB5DD3}" dt="2024-09-04T12:57:05.128" v="42" actId="47"/>
      <pc:docMkLst>
        <pc:docMk/>
      </pc:docMkLst>
      <pc:sldChg chg="del">
        <pc:chgData name="Judith Miranda" userId="9f3d45fe-674f-492e-b49a-3c1ff9c117d5" providerId="ADAL" clId="{1BCB27EA-1EED-4A1F-B91D-345FDEFB5DD3}" dt="2024-09-04T12:57:05.128" v="42" actId="47"/>
        <pc:sldMkLst>
          <pc:docMk/>
          <pc:sldMk cId="1800942799" sldId="256"/>
        </pc:sldMkLst>
      </pc:sldChg>
      <pc:sldChg chg="modSp mod">
        <pc:chgData name="Judith Miranda" userId="9f3d45fe-674f-492e-b49a-3c1ff9c117d5" providerId="ADAL" clId="{1BCB27EA-1EED-4A1F-B91D-345FDEFB5DD3}" dt="2024-09-04T12:54:39.571" v="8" actId="1076"/>
        <pc:sldMkLst>
          <pc:docMk/>
          <pc:sldMk cId="1270921013" sldId="257"/>
        </pc:sldMkLst>
        <pc:spChg chg="mod">
          <ac:chgData name="Judith Miranda" userId="9f3d45fe-674f-492e-b49a-3c1ff9c117d5" providerId="ADAL" clId="{1BCB27EA-1EED-4A1F-B91D-345FDEFB5DD3}" dt="2024-09-04T12:54:39.571" v="8" actId="1076"/>
          <ac:spMkLst>
            <pc:docMk/>
            <pc:sldMk cId="1270921013" sldId="257"/>
            <ac:spMk id="2" creationId="{46628210-DC71-0478-1A74-59B4C61B0DEF}"/>
          </ac:spMkLst>
        </pc:spChg>
      </pc:sldChg>
      <pc:sldChg chg="del">
        <pc:chgData name="Judith Miranda" userId="9f3d45fe-674f-492e-b49a-3c1ff9c117d5" providerId="ADAL" clId="{1BCB27EA-1EED-4A1F-B91D-345FDEFB5DD3}" dt="2024-09-04T12:57:05.128" v="42" actId="47"/>
        <pc:sldMkLst>
          <pc:docMk/>
          <pc:sldMk cId="3765572873" sldId="258"/>
        </pc:sldMkLst>
      </pc:sldChg>
      <pc:sldChg chg="addSp delSp modSp new mod">
        <pc:chgData name="Judith Miranda" userId="9f3d45fe-674f-492e-b49a-3c1ff9c117d5" providerId="ADAL" clId="{1BCB27EA-1EED-4A1F-B91D-345FDEFB5DD3}" dt="2024-09-04T12:56:16.545" v="30"/>
        <pc:sldMkLst>
          <pc:docMk/>
          <pc:sldMk cId="3343063119" sldId="259"/>
        </pc:sldMkLst>
        <pc:spChg chg="add del mod">
          <ac:chgData name="Judith Miranda" userId="9f3d45fe-674f-492e-b49a-3c1ff9c117d5" providerId="ADAL" clId="{1BCB27EA-1EED-4A1F-B91D-345FDEFB5DD3}" dt="2024-09-04T12:55:03.218" v="14" actId="478"/>
          <ac:spMkLst>
            <pc:docMk/>
            <pc:sldMk cId="3343063119" sldId="259"/>
            <ac:spMk id="4" creationId="{5E475C17-BF41-2DEE-B9B8-7DDEECB179EB}"/>
          </ac:spMkLst>
        </pc:spChg>
        <pc:spChg chg="add del mod">
          <ac:chgData name="Judith Miranda" userId="9f3d45fe-674f-492e-b49a-3c1ff9c117d5" providerId="ADAL" clId="{1BCB27EA-1EED-4A1F-B91D-345FDEFB5DD3}" dt="2024-09-04T12:56:16.545" v="30"/>
          <ac:spMkLst>
            <pc:docMk/>
            <pc:sldMk cId="3343063119" sldId="259"/>
            <ac:spMk id="5" creationId="{E0BA0466-6990-311B-2EBD-300D415D0F11}"/>
          </ac:spMkLst>
        </pc:spChg>
        <pc:spChg chg="add mod">
          <ac:chgData name="Judith Miranda" userId="9f3d45fe-674f-492e-b49a-3c1ff9c117d5" providerId="ADAL" clId="{1BCB27EA-1EED-4A1F-B91D-345FDEFB5DD3}" dt="2024-09-04T12:55:48.707" v="28" actId="1076"/>
          <ac:spMkLst>
            <pc:docMk/>
            <pc:sldMk cId="3343063119" sldId="259"/>
            <ac:spMk id="7" creationId="{EB1B31D8-7328-E113-678F-E2F7E74F7D3D}"/>
          </ac:spMkLst>
        </pc:spChg>
        <pc:picChg chg="add mod">
          <ac:chgData name="Judith Miranda" userId="9f3d45fe-674f-492e-b49a-3c1ff9c117d5" providerId="ADAL" clId="{1BCB27EA-1EED-4A1F-B91D-345FDEFB5DD3}" dt="2024-09-04T12:54:50.620" v="11" actId="962"/>
          <ac:picMkLst>
            <pc:docMk/>
            <pc:sldMk cId="3343063119" sldId="259"/>
            <ac:picMk id="3" creationId="{639B3F61-5ACD-833E-9F0F-6EB44ABA45D1}"/>
          </ac:picMkLst>
        </pc:picChg>
      </pc:sldChg>
      <pc:sldChg chg="addSp modSp new mod">
        <pc:chgData name="Judith Miranda" userId="9f3d45fe-674f-492e-b49a-3c1ff9c117d5" providerId="ADAL" clId="{1BCB27EA-1EED-4A1F-B91D-345FDEFB5DD3}" dt="2024-09-04T12:56:57.058" v="41" actId="14100"/>
        <pc:sldMkLst>
          <pc:docMk/>
          <pc:sldMk cId="1489783918" sldId="260"/>
        </pc:sldMkLst>
        <pc:spChg chg="add mod">
          <ac:chgData name="Judith Miranda" userId="9f3d45fe-674f-492e-b49a-3c1ff9c117d5" providerId="ADAL" clId="{1BCB27EA-1EED-4A1F-B91D-345FDEFB5DD3}" dt="2024-09-04T12:56:44.564" v="34"/>
          <ac:spMkLst>
            <pc:docMk/>
            <pc:sldMk cId="1489783918" sldId="260"/>
            <ac:spMk id="4" creationId="{09EA153F-7563-A7B2-9569-611B8857E3F2}"/>
          </ac:spMkLst>
        </pc:spChg>
        <pc:spChg chg="add mod">
          <ac:chgData name="Judith Miranda" userId="9f3d45fe-674f-492e-b49a-3c1ff9c117d5" providerId="ADAL" clId="{1BCB27EA-1EED-4A1F-B91D-345FDEFB5DD3}" dt="2024-09-04T12:56:57.058" v="41" actId="14100"/>
          <ac:spMkLst>
            <pc:docMk/>
            <pc:sldMk cId="1489783918" sldId="260"/>
            <ac:spMk id="5" creationId="{2E273DD5-C6A6-F7CD-023D-BE5D3437A690}"/>
          </ac:spMkLst>
        </pc:spChg>
        <pc:picChg chg="add mod">
          <ac:chgData name="Judith Miranda" userId="9f3d45fe-674f-492e-b49a-3c1ff9c117d5" providerId="ADAL" clId="{1BCB27EA-1EED-4A1F-B91D-345FDEFB5DD3}" dt="2024-09-04T12:56:37.363" v="33" actId="962"/>
          <ac:picMkLst>
            <pc:docMk/>
            <pc:sldMk cId="1489783918" sldId="260"/>
            <ac:picMk id="3" creationId="{3B0D40CB-2F11-425C-50DF-79FBF8F4938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06" y="389709"/>
            <a:ext cx="6929438" cy="829028"/>
          </a:xfrm>
        </p:spPr>
        <p:txBody>
          <a:bodyPr anchor="b"/>
          <a:lstStyle>
            <a:lvl1pPr algn="ctr">
              <a:defRPr sz="20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06" y="1250708"/>
            <a:ext cx="6929438" cy="574917"/>
          </a:xfrm>
        </p:spPr>
        <p:txBody>
          <a:bodyPr/>
          <a:lstStyle>
            <a:lvl1pPr marL="0" indent="0" algn="ctr">
              <a:buNone/>
              <a:defRPr sz="833"/>
            </a:lvl1pPr>
            <a:lvl2pPr marL="158740" indent="0" algn="ctr">
              <a:buNone/>
              <a:defRPr sz="694"/>
            </a:lvl2pPr>
            <a:lvl3pPr marL="317480" indent="0" algn="ctr">
              <a:buNone/>
              <a:defRPr sz="625"/>
            </a:lvl3pPr>
            <a:lvl4pPr marL="476220" indent="0" algn="ctr">
              <a:buNone/>
              <a:defRPr sz="556"/>
            </a:lvl4pPr>
            <a:lvl5pPr marL="634959" indent="0" algn="ctr">
              <a:buNone/>
              <a:defRPr sz="556"/>
            </a:lvl5pPr>
            <a:lvl6pPr marL="793699" indent="0" algn="ctr">
              <a:buNone/>
              <a:defRPr sz="556"/>
            </a:lvl6pPr>
            <a:lvl7pPr marL="952439" indent="0" algn="ctr">
              <a:buNone/>
              <a:defRPr sz="556"/>
            </a:lvl7pPr>
            <a:lvl8pPr marL="1111179" indent="0" algn="ctr">
              <a:buNone/>
              <a:defRPr sz="556"/>
            </a:lvl8pPr>
            <a:lvl9pPr marL="1269919" indent="0" algn="ctr">
              <a:buNone/>
              <a:defRPr sz="55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30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55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38" y="126780"/>
            <a:ext cx="1992213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199" y="126780"/>
            <a:ext cx="5861149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649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386" y="593659"/>
            <a:ext cx="7968853" cy="990534"/>
          </a:xfrm>
        </p:spPr>
        <p:txBody>
          <a:bodyPr anchor="b"/>
          <a:lstStyle>
            <a:lvl1pPr>
              <a:defRPr sz="20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386" y="1593564"/>
            <a:ext cx="7968853" cy="520898"/>
          </a:xfrm>
        </p:spPr>
        <p:txBody>
          <a:bodyPr/>
          <a:lstStyle>
            <a:lvl1pPr marL="0" indent="0">
              <a:buNone/>
              <a:defRPr sz="833">
                <a:solidFill>
                  <a:schemeClr val="tx1">
                    <a:tint val="75000"/>
                  </a:schemeClr>
                </a:solidFill>
              </a:defRPr>
            </a:lvl1pPr>
            <a:lvl2pPr marL="158740" indent="0">
              <a:buNone/>
              <a:defRPr sz="694">
                <a:solidFill>
                  <a:schemeClr val="tx1">
                    <a:tint val="75000"/>
                  </a:schemeClr>
                </a:solidFill>
              </a:defRPr>
            </a:lvl2pPr>
            <a:lvl3pPr marL="317480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3pPr>
            <a:lvl4pPr marL="476220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4pPr>
            <a:lvl5pPr marL="63495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5pPr>
            <a:lvl6pPr marL="79369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6pPr>
            <a:lvl7pPr marL="95243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7pPr>
            <a:lvl8pPr marL="111117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8pPr>
            <a:lvl9pPr marL="126991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01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199" y="633898"/>
            <a:ext cx="392668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7370" y="633898"/>
            <a:ext cx="392668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84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26780"/>
            <a:ext cx="7968853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402" y="583737"/>
            <a:ext cx="3908635" cy="286081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02" y="869818"/>
            <a:ext cx="3908635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7370" y="583737"/>
            <a:ext cx="3927885" cy="286081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7370" y="869818"/>
            <a:ext cx="3927885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16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4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838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58750"/>
            <a:ext cx="2979898" cy="555625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7885" y="342856"/>
            <a:ext cx="4677370" cy="1692231"/>
          </a:xfrm>
        </p:spPr>
        <p:txBody>
          <a:bodyPr/>
          <a:lstStyle>
            <a:lvl1pPr>
              <a:defRPr sz="1111"/>
            </a:lvl1pPr>
            <a:lvl2pPr>
              <a:defRPr sz="972"/>
            </a:lvl2pPr>
            <a:lvl3pPr>
              <a:defRPr sz="833"/>
            </a:lvl3pPr>
            <a:lvl4pPr>
              <a:defRPr sz="694"/>
            </a:lvl4pPr>
            <a:lvl5pPr>
              <a:defRPr sz="694"/>
            </a:lvl5pPr>
            <a:lvl6pPr>
              <a:defRPr sz="694"/>
            </a:lvl6pPr>
            <a:lvl7pPr>
              <a:defRPr sz="694"/>
            </a:lvl7pPr>
            <a:lvl8pPr>
              <a:defRPr sz="694"/>
            </a:lvl8pPr>
            <a:lvl9pPr>
              <a:defRPr sz="69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402" y="714375"/>
            <a:ext cx="2979898" cy="1323468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729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58750"/>
            <a:ext cx="2979898" cy="555625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7885" y="342856"/>
            <a:ext cx="4677370" cy="1692231"/>
          </a:xfrm>
        </p:spPr>
        <p:txBody>
          <a:bodyPr anchor="t"/>
          <a:lstStyle>
            <a:lvl1pPr marL="0" indent="0">
              <a:buNone/>
              <a:defRPr sz="1111"/>
            </a:lvl1pPr>
            <a:lvl2pPr marL="158740" indent="0">
              <a:buNone/>
              <a:defRPr sz="972"/>
            </a:lvl2pPr>
            <a:lvl3pPr marL="317480" indent="0">
              <a:buNone/>
              <a:defRPr sz="833"/>
            </a:lvl3pPr>
            <a:lvl4pPr marL="476220" indent="0">
              <a:buNone/>
              <a:defRPr sz="694"/>
            </a:lvl4pPr>
            <a:lvl5pPr marL="634959" indent="0">
              <a:buNone/>
              <a:defRPr sz="694"/>
            </a:lvl5pPr>
            <a:lvl6pPr marL="793699" indent="0">
              <a:buNone/>
              <a:defRPr sz="694"/>
            </a:lvl6pPr>
            <a:lvl7pPr marL="952439" indent="0">
              <a:buNone/>
              <a:defRPr sz="694"/>
            </a:lvl7pPr>
            <a:lvl8pPr marL="1111179" indent="0">
              <a:buNone/>
              <a:defRPr sz="694"/>
            </a:lvl8pPr>
            <a:lvl9pPr marL="1269919" indent="0">
              <a:buNone/>
              <a:defRPr sz="69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402" y="714375"/>
            <a:ext cx="2979898" cy="1323468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68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199" y="126780"/>
            <a:ext cx="7968853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199" y="633898"/>
            <a:ext cx="7968853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199" y="2207066"/>
            <a:ext cx="207883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0502" y="2207066"/>
            <a:ext cx="3118247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5220" y="2207066"/>
            <a:ext cx="207883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14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317480" rtl="0" eaLnBrk="1" latinLnBrk="0" hangingPunct="1">
        <a:lnSpc>
          <a:spcPct val="90000"/>
        </a:lnSpc>
        <a:spcBef>
          <a:spcPct val="0"/>
        </a:spcBef>
        <a:buNone/>
        <a:defRPr sz="152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9370" indent="-79370" algn="l" defTabSz="317480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972" kern="1200">
          <a:solidFill>
            <a:schemeClr val="tx1"/>
          </a:solidFill>
          <a:latin typeface="+mn-lt"/>
          <a:ea typeface="+mn-ea"/>
          <a:cs typeface="+mn-cs"/>
        </a:defRPr>
      </a:lvl1pPr>
      <a:lvl2pPr marL="23811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39685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94" kern="1200">
          <a:solidFill>
            <a:schemeClr val="tx1"/>
          </a:solidFill>
          <a:latin typeface="+mn-lt"/>
          <a:ea typeface="+mn-ea"/>
          <a:cs typeface="+mn-cs"/>
        </a:defRPr>
      </a:lvl3pPr>
      <a:lvl4pPr marL="5555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71432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87306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103180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9054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3492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1pPr>
      <a:lvl2pPr marL="15874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31748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47622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63495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79369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95243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1117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26991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217131" y="189253"/>
            <a:ext cx="62494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ADIPEC 2024 Editable exhibitor banner – 970 </a:t>
            </a:r>
            <a:r>
              <a:rPr lang="en-US" sz="1200" b="1" dirty="0" err="1"/>
              <a:t>px</a:t>
            </a:r>
            <a:r>
              <a:rPr lang="en-US" sz="1200" b="1" dirty="0"/>
              <a:t> x 250 </a:t>
            </a:r>
            <a:r>
              <a:rPr lang="en-US" sz="1200" b="1" dirty="0" err="1"/>
              <a:t>px</a:t>
            </a:r>
            <a:endParaRPr lang="en-US" sz="1200" b="1" dirty="0"/>
          </a:p>
          <a:p>
            <a:endParaRPr lang="en-US" sz="1200" dirty="0"/>
          </a:p>
          <a:p>
            <a:r>
              <a:rPr lang="en-US" sz="1200" b="1" dirty="0">
                <a:solidFill>
                  <a:srgbClr val="FF0000"/>
                </a:solidFill>
              </a:rPr>
              <a:t>Please note: This banner may look blurry until you save it as an image</a:t>
            </a:r>
          </a:p>
          <a:p>
            <a:endParaRPr lang="en-US" sz="1200" dirty="0"/>
          </a:p>
          <a:p>
            <a:r>
              <a:rPr lang="en-US" sz="1200" b="1" dirty="0"/>
              <a:t>To edit your banner:</a:t>
            </a:r>
          </a:p>
          <a:p>
            <a:r>
              <a:rPr lang="en-US" sz="1200" dirty="0"/>
              <a:t>Please insert your stand number and logo in the white spaces of the next slide.</a:t>
            </a:r>
          </a:p>
          <a:p>
            <a:endParaRPr lang="en-US" sz="1200" dirty="0"/>
          </a:p>
          <a:p>
            <a:r>
              <a:rPr lang="en-US" sz="1200" b="1" dirty="0"/>
              <a:t>To save your banner: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Click on ‘File’ &gt; ‘Save as’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Choose your file destination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Under ‘Save as file type’ choose JPEG or PNG</a:t>
            </a:r>
          </a:p>
        </p:txBody>
      </p:sp>
      <p:pic>
        <p:nvPicPr>
          <p:cNvPr id="4" name="Picture 3" descr="A blue circle with text and numbers on a black background&#10;&#10;Description automatically generated">
            <a:extLst>
              <a:ext uri="{FF2B5EF4-FFF2-40B4-BE49-F238E27FC236}">
                <a16:creationId xmlns:a16="http://schemas.microsoft.com/office/drawing/2014/main" id="{AF5417A5-446C-325F-FA33-D9DCF04E6D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12" y="189253"/>
            <a:ext cx="1054993" cy="862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blue text&#10;&#10;Description automatically generated">
            <a:extLst>
              <a:ext uri="{FF2B5EF4-FFF2-40B4-BE49-F238E27FC236}">
                <a16:creationId xmlns:a16="http://schemas.microsoft.com/office/drawing/2014/main" id="{639B3F61-5ACD-833E-9F0F-6EB44ABA4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39250" cy="23812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1B31D8-7328-E113-678F-E2F7E74F7D3D}"/>
              </a:ext>
            </a:extLst>
          </p:cNvPr>
          <p:cNvSpPr txBox="1"/>
          <p:nvPr/>
        </p:nvSpPr>
        <p:spPr>
          <a:xfrm>
            <a:off x="4900863" y="1706966"/>
            <a:ext cx="172218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3343063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blue text&#10;&#10;Description automatically generated">
            <a:extLst>
              <a:ext uri="{FF2B5EF4-FFF2-40B4-BE49-F238E27FC236}">
                <a16:creationId xmlns:a16="http://schemas.microsoft.com/office/drawing/2014/main" id="{3B0D40CB-2F11-425C-50DF-79FBF8F49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39250" cy="2381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EA153F-7563-A7B2-9569-611B8857E3F2}"/>
              </a:ext>
            </a:extLst>
          </p:cNvPr>
          <p:cNvSpPr txBox="1"/>
          <p:nvPr/>
        </p:nvSpPr>
        <p:spPr>
          <a:xfrm>
            <a:off x="4900863" y="1706966"/>
            <a:ext cx="172218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273DD5-C6A6-F7CD-023D-BE5D3437A690}"/>
              </a:ext>
            </a:extLst>
          </p:cNvPr>
          <p:cNvSpPr txBox="1"/>
          <p:nvPr/>
        </p:nvSpPr>
        <p:spPr>
          <a:xfrm>
            <a:off x="7390063" y="1059820"/>
            <a:ext cx="12967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1489783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117</TotalTime>
  <Words>85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Judith Miranda</cp:lastModifiedBy>
  <cp:revision>8</cp:revision>
  <dcterms:created xsi:type="dcterms:W3CDTF">2024-02-26T05:00:44Z</dcterms:created>
  <dcterms:modified xsi:type="dcterms:W3CDTF">2024-09-04T12:57:08Z</dcterms:modified>
</cp:coreProperties>
</file>