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</p:sldIdLst>
  <p:sldSz cx="5715000" cy="14287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3FF3D-6E30-4F52-89D9-3A3F4D478BA5}" v="13" dt="2024-09-04T12:38:36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13" autoAdjust="0"/>
    <p:restoredTop sz="94660"/>
  </p:normalViewPr>
  <p:slideViewPr>
    <p:cSldViewPr snapToGrid="0">
      <p:cViewPr>
        <p:scale>
          <a:sx n="200" d="100"/>
          <a:sy n="200" d="100"/>
        </p:scale>
        <p:origin x="1740" y="15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00B87BC8-00E5-41F3-9F95-87E0836C2D4C}"/>
    <pc:docChg chg="custSel addSld modSld">
      <pc:chgData name="Judith Miranda" userId="9f3d45fe-674f-492e-b49a-3c1ff9c117d5" providerId="ADAL" clId="{00B87BC8-00E5-41F3-9F95-87E0836C2D4C}" dt="2024-03-01T09:16:42.715" v="19" actId="1076"/>
      <pc:docMkLst>
        <pc:docMk/>
      </pc:docMkLst>
      <pc:sldChg chg="addSp delSp modSp mod">
        <pc:chgData name="Judith Miranda" userId="9f3d45fe-674f-492e-b49a-3c1ff9c117d5" providerId="ADAL" clId="{00B87BC8-00E5-41F3-9F95-87E0836C2D4C}" dt="2024-03-01T08:15:37.600" v="7" actId="1076"/>
        <pc:sldMkLst>
          <pc:docMk/>
          <pc:sldMk cId="1800942799" sldId="256"/>
        </pc:sldMkLst>
        <pc:spChg chg="mod">
          <ac:chgData name="Judith Miranda" userId="9f3d45fe-674f-492e-b49a-3c1ff9c117d5" providerId="ADAL" clId="{00B87BC8-00E5-41F3-9F95-87E0836C2D4C}" dt="2024-03-01T08:15:37.600" v="7" actId="1076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00B87BC8-00E5-41F3-9F95-87E0836C2D4C}" dt="2024-03-01T08:15:31.112" v="4" actId="962"/>
          <ac:picMkLst>
            <pc:docMk/>
            <pc:sldMk cId="1800942799" sldId="256"/>
            <ac:picMk id="3" creationId="{12A3BD57-1A2C-451A-FE9D-17C74DAC123A}"/>
          </ac:picMkLst>
        </pc:picChg>
        <pc:picChg chg="del">
          <ac:chgData name="Judith Miranda" userId="9f3d45fe-674f-492e-b49a-3c1ff9c117d5" providerId="ADAL" clId="{00B87BC8-00E5-41F3-9F95-87E0836C2D4C}" dt="2024-03-01T08:15:22.048" v="0" actId="478"/>
          <ac:picMkLst>
            <pc:docMk/>
            <pc:sldMk cId="1800942799" sldId="256"/>
            <ac:picMk id="4" creationId="{6AE52596-CA1C-861D-26B3-F1E85B3E6E8F}"/>
          </ac:picMkLst>
        </pc:picChg>
      </pc:sldChg>
      <pc:sldChg chg="modSp mod">
        <pc:chgData name="Judith Miranda" userId="9f3d45fe-674f-492e-b49a-3c1ff9c117d5" providerId="ADAL" clId="{00B87BC8-00E5-41F3-9F95-87E0836C2D4C}" dt="2024-03-01T08:16:03.558" v="13" actId="1076"/>
        <pc:sldMkLst>
          <pc:docMk/>
          <pc:sldMk cId="1270921013" sldId="257"/>
        </pc:sldMkLst>
        <pc:spChg chg="mod">
          <ac:chgData name="Judith Miranda" userId="9f3d45fe-674f-492e-b49a-3c1ff9c117d5" providerId="ADAL" clId="{00B87BC8-00E5-41F3-9F95-87E0836C2D4C}" dt="2024-03-01T08:16:03.558" v="13" actId="1076"/>
          <ac:spMkLst>
            <pc:docMk/>
            <pc:sldMk cId="1270921013" sldId="257"/>
            <ac:spMk id="2" creationId="{46628210-DC71-0478-1A74-59B4C61B0DEF}"/>
          </ac:spMkLst>
        </pc:spChg>
      </pc:sldChg>
      <pc:sldChg chg="addSp delSp modSp new mod">
        <pc:chgData name="Judith Miranda" userId="9f3d45fe-674f-492e-b49a-3c1ff9c117d5" providerId="ADAL" clId="{00B87BC8-00E5-41F3-9F95-87E0836C2D4C}" dt="2024-03-01T09:16:42.715" v="19" actId="1076"/>
        <pc:sldMkLst>
          <pc:docMk/>
          <pc:sldMk cId="3360431583" sldId="258"/>
        </pc:sldMkLst>
        <pc:spChg chg="del">
          <ac:chgData name="Judith Miranda" userId="9f3d45fe-674f-492e-b49a-3c1ff9c117d5" providerId="ADAL" clId="{00B87BC8-00E5-41F3-9F95-87E0836C2D4C}" dt="2024-03-01T09:16:30.745" v="15" actId="478"/>
          <ac:spMkLst>
            <pc:docMk/>
            <pc:sldMk cId="3360431583" sldId="258"/>
            <ac:spMk id="2" creationId="{3C36E612-BAEC-8FB3-18B5-20A5818F4B1C}"/>
          </ac:spMkLst>
        </pc:spChg>
        <pc:spChg chg="del">
          <ac:chgData name="Judith Miranda" userId="9f3d45fe-674f-492e-b49a-3c1ff9c117d5" providerId="ADAL" clId="{00B87BC8-00E5-41F3-9F95-87E0836C2D4C}" dt="2024-03-01T09:16:30.745" v="15" actId="478"/>
          <ac:spMkLst>
            <pc:docMk/>
            <pc:sldMk cId="3360431583" sldId="258"/>
            <ac:spMk id="3" creationId="{A6AEF8C3-DA4B-6D22-CF87-2A55E9976156}"/>
          </ac:spMkLst>
        </pc:spChg>
        <pc:spChg chg="add mod">
          <ac:chgData name="Judith Miranda" userId="9f3d45fe-674f-492e-b49a-3c1ff9c117d5" providerId="ADAL" clId="{00B87BC8-00E5-41F3-9F95-87E0836C2D4C}" dt="2024-03-01T09:16:42.715" v="19" actId="1076"/>
          <ac:spMkLst>
            <pc:docMk/>
            <pc:sldMk cId="3360431583" sldId="258"/>
            <ac:spMk id="6" creationId="{0CD87BE3-B5D7-0403-1305-FBEED9C7818B}"/>
          </ac:spMkLst>
        </pc:spChg>
        <pc:picChg chg="add mod">
          <ac:chgData name="Judith Miranda" userId="9f3d45fe-674f-492e-b49a-3c1ff9c117d5" providerId="ADAL" clId="{00B87BC8-00E5-41F3-9F95-87E0836C2D4C}" dt="2024-03-01T09:16:36.382" v="17" actId="27614"/>
          <ac:picMkLst>
            <pc:docMk/>
            <pc:sldMk cId="3360431583" sldId="258"/>
            <ac:picMk id="5" creationId="{AAC42992-3F0B-D4FB-818B-D0D2535046A7}"/>
          </ac:picMkLst>
        </pc:picChg>
      </pc:sldChg>
    </pc:docChg>
  </pc:docChgLst>
  <pc:docChgLst>
    <pc:chgData name="Judith Miranda" userId="9f3d45fe-674f-492e-b49a-3c1ff9c117d5" providerId="ADAL" clId="{E8C3FF3D-6E30-4F52-89D9-3A3F4D478BA5}"/>
    <pc:docChg chg="undo custSel modSld modMainMaster">
      <pc:chgData name="Judith Miranda" userId="9f3d45fe-674f-492e-b49a-3c1ff9c117d5" providerId="ADAL" clId="{E8C3FF3D-6E30-4F52-89D9-3A3F4D478BA5}" dt="2024-09-04T12:39:07.572" v="182" actId="404"/>
      <pc:docMkLst>
        <pc:docMk/>
      </pc:docMkLst>
      <pc:sldChg chg="addSp delSp modSp mod">
        <pc:chgData name="Judith Miranda" userId="9f3d45fe-674f-492e-b49a-3c1ff9c117d5" providerId="ADAL" clId="{E8C3FF3D-6E30-4F52-89D9-3A3F4D478BA5}" dt="2024-09-04T12:38:36.182" v="173"/>
        <pc:sldMkLst>
          <pc:docMk/>
          <pc:sldMk cId="1800942799" sldId="256"/>
        </pc:sldMkLst>
        <pc:spChg chg="add mod">
          <ac:chgData name="Judith Miranda" userId="9f3d45fe-674f-492e-b49a-3c1ff9c117d5" providerId="ADAL" clId="{E8C3FF3D-6E30-4F52-89D9-3A3F4D478BA5}" dt="2024-09-04T12:38:36.182" v="173"/>
          <ac:spMkLst>
            <pc:docMk/>
            <pc:sldMk cId="1800942799" sldId="256"/>
            <ac:spMk id="5" creationId="{8CB85ECA-01F8-5529-B278-8B50DBDE7288}"/>
          </ac:spMkLst>
        </pc:spChg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k cId="1800942799" sldId="256"/>
            <ac:spMk id="10" creationId="{2BFBC925-A5A5-EE7D-C4EE-69DF0BB80BA4}"/>
          </ac:spMkLst>
        </pc:spChg>
        <pc:picChg chg="del">
          <ac:chgData name="Judith Miranda" userId="9f3d45fe-674f-492e-b49a-3c1ff9c117d5" providerId="ADAL" clId="{E8C3FF3D-6E30-4F52-89D9-3A3F4D478BA5}" dt="2024-09-04T12:30:54.630" v="114" actId="478"/>
          <ac:picMkLst>
            <pc:docMk/>
            <pc:sldMk cId="1800942799" sldId="256"/>
            <ac:picMk id="3" creationId="{12A3BD57-1A2C-451A-FE9D-17C74DAC123A}"/>
          </ac:picMkLst>
        </pc:picChg>
        <pc:picChg chg="add mod">
          <ac:chgData name="Judith Miranda" userId="9f3d45fe-674f-492e-b49a-3c1ff9c117d5" providerId="ADAL" clId="{E8C3FF3D-6E30-4F52-89D9-3A3F4D478BA5}" dt="2024-09-04T12:37:51.404" v="165" actId="27614"/>
          <ac:picMkLst>
            <pc:docMk/>
            <pc:sldMk cId="1800942799" sldId="256"/>
            <ac:picMk id="3" creationId="{8A55688F-4192-FB0D-0561-F690BBCF2C08}"/>
          </ac:picMkLst>
        </pc:picChg>
        <pc:picChg chg="add del mod ord">
          <ac:chgData name="Judith Miranda" userId="9f3d45fe-674f-492e-b49a-3c1ff9c117d5" providerId="ADAL" clId="{E8C3FF3D-6E30-4F52-89D9-3A3F4D478BA5}" dt="2024-09-04T12:37:44.179" v="163" actId="478"/>
          <ac:picMkLst>
            <pc:docMk/>
            <pc:sldMk cId="1800942799" sldId="256"/>
            <ac:picMk id="4" creationId="{66CEDB23-25F3-827A-53AC-1659B395D38E}"/>
          </ac:picMkLst>
        </pc:picChg>
      </pc:sldChg>
      <pc:sldChg chg="modSp mod">
        <pc:chgData name="Judith Miranda" userId="9f3d45fe-674f-492e-b49a-3c1ff9c117d5" providerId="ADAL" clId="{E8C3FF3D-6E30-4F52-89D9-3A3F4D478BA5}" dt="2024-09-04T12:39:07.572" v="182" actId="404"/>
        <pc:sldMkLst>
          <pc:docMk/>
          <pc:sldMk cId="1270921013" sldId="257"/>
        </pc:sldMkLst>
        <pc:spChg chg="mod">
          <ac:chgData name="Judith Miranda" userId="9f3d45fe-674f-492e-b49a-3c1ff9c117d5" providerId="ADAL" clId="{E8C3FF3D-6E30-4F52-89D9-3A3F4D478BA5}" dt="2024-09-04T12:39:07.572" v="182" actId="404"/>
          <ac:spMkLst>
            <pc:docMk/>
            <pc:sldMk cId="1270921013" sldId="257"/>
            <ac:spMk id="2" creationId="{46628210-DC71-0478-1A74-59B4C61B0DEF}"/>
          </ac:spMkLst>
        </pc:spChg>
        <pc:picChg chg="mod">
          <ac:chgData name="Judith Miranda" userId="9f3d45fe-674f-492e-b49a-3c1ff9c117d5" providerId="ADAL" clId="{E8C3FF3D-6E30-4F52-89D9-3A3F4D478BA5}" dt="2024-09-04T12:38:55.473" v="175" actId="14100"/>
          <ac:picMkLst>
            <pc:docMk/>
            <pc:sldMk cId="1270921013" sldId="257"/>
            <ac:picMk id="4" creationId="{AF5417A5-446C-325F-FA33-D9DCF04E6D00}"/>
          </ac:picMkLst>
        </pc:picChg>
      </pc:sldChg>
      <pc:sldChg chg="addSp delSp modSp mod">
        <pc:chgData name="Judith Miranda" userId="9f3d45fe-674f-492e-b49a-3c1ff9c117d5" providerId="ADAL" clId="{E8C3FF3D-6E30-4F52-89D9-3A3F4D478BA5}" dt="2024-09-04T12:38:29.499" v="172" actId="1076"/>
        <pc:sldMkLst>
          <pc:docMk/>
          <pc:sldMk cId="3360431583" sldId="258"/>
        </pc:sldMkLst>
        <pc:spChg chg="add mod">
          <ac:chgData name="Judith Miranda" userId="9f3d45fe-674f-492e-b49a-3c1ff9c117d5" providerId="ADAL" clId="{E8C3FF3D-6E30-4F52-89D9-3A3F4D478BA5}" dt="2024-09-04T12:38:26.810" v="171" actId="1076"/>
          <ac:spMkLst>
            <pc:docMk/>
            <pc:sldMk cId="3360431583" sldId="258"/>
            <ac:spMk id="4" creationId="{0B8D2110-A942-D1D0-0E8D-6F789BF8C35C}"/>
          </ac:spMkLst>
        </pc:spChg>
        <pc:spChg chg="del mod">
          <ac:chgData name="Judith Miranda" userId="9f3d45fe-674f-492e-b49a-3c1ff9c117d5" providerId="ADAL" clId="{E8C3FF3D-6E30-4F52-89D9-3A3F4D478BA5}" dt="2024-09-04T12:37:14.876" v="152" actId="478"/>
          <ac:spMkLst>
            <pc:docMk/>
            <pc:sldMk cId="3360431583" sldId="258"/>
            <ac:spMk id="6" creationId="{0CD87BE3-B5D7-0403-1305-FBEED9C7818B}"/>
          </ac:spMkLst>
        </pc:spChg>
        <pc:spChg chg="add mod">
          <ac:chgData name="Judith Miranda" userId="9f3d45fe-674f-492e-b49a-3c1ff9c117d5" providerId="ADAL" clId="{E8C3FF3D-6E30-4F52-89D9-3A3F4D478BA5}" dt="2024-09-04T12:38:29.499" v="172" actId="1076"/>
          <ac:spMkLst>
            <pc:docMk/>
            <pc:sldMk cId="3360431583" sldId="258"/>
            <ac:spMk id="7" creationId="{304C1CCF-243A-7DFB-1636-ABF67C46859B}"/>
          </ac:spMkLst>
        </pc:spChg>
        <pc:picChg chg="add del mod ord">
          <ac:chgData name="Judith Miranda" userId="9f3d45fe-674f-492e-b49a-3c1ff9c117d5" providerId="ADAL" clId="{E8C3FF3D-6E30-4F52-89D9-3A3F4D478BA5}" dt="2024-09-04T12:38:15.218" v="166" actId="478"/>
          <ac:picMkLst>
            <pc:docMk/>
            <pc:sldMk cId="3360431583" sldId="258"/>
            <ac:picMk id="3" creationId="{CB27DA94-4F31-1112-35DA-E98B6E3B6D5C}"/>
          </ac:picMkLst>
        </pc:picChg>
        <pc:picChg chg="del mod">
          <ac:chgData name="Judith Miranda" userId="9f3d45fe-674f-492e-b49a-3c1ff9c117d5" providerId="ADAL" clId="{E8C3FF3D-6E30-4F52-89D9-3A3F4D478BA5}" dt="2024-09-04T12:37:12.755" v="151" actId="478"/>
          <ac:picMkLst>
            <pc:docMk/>
            <pc:sldMk cId="3360431583" sldId="258"/>
            <ac:picMk id="5" creationId="{AAC42992-3F0B-D4FB-818B-D0D2535046A7}"/>
          </ac:picMkLst>
        </pc:picChg>
        <pc:picChg chg="add mod">
          <ac:chgData name="Judith Miranda" userId="9f3d45fe-674f-492e-b49a-3c1ff9c117d5" providerId="ADAL" clId="{E8C3FF3D-6E30-4F52-89D9-3A3F4D478BA5}" dt="2024-09-04T12:35:39.002" v="143" actId="1076"/>
          <ac:picMkLst>
            <pc:docMk/>
            <pc:sldMk cId="3360431583" sldId="258"/>
            <ac:picMk id="8" creationId="{AF0BA7F8-B0C3-AA64-A947-95E47E3158BB}"/>
          </ac:picMkLst>
        </pc:picChg>
        <pc:picChg chg="add mod ord">
          <ac:chgData name="Judith Miranda" userId="9f3d45fe-674f-492e-b49a-3c1ff9c117d5" providerId="ADAL" clId="{E8C3FF3D-6E30-4F52-89D9-3A3F4D478BA5}" dt="2024-09-04T12:38:22.436" v="170" actId="167"/>
          <ac:picMkLst>
            <pc:docMk/>
            <pc:sldMk cId="3360431583" sldId="258"/>
            <ac:picMk id="10" creationId="{B609E521-CBE5-4E7F-CD04-03E74829D7FF}"/>
          </ac:picMkLst>
        </pc:picChg>
      </pc:sldChg>
      <pc:sldMasterChg chg="modSp modSldLayout">
        <pc:chgData name="Judith Miranda" userId="9f3d45fe-674f-492e-b49a-3c1ff9c117d5" providerId="ADAL" clId="{E8C3FF3D-6E30-4F52-89D9-3A3F4D478BA5}" dt="2024-09-04T12:35:41.397" v="147"/>
        <pc:sldMasterMkLst>
          <pc:docMk/>
          <pc:sldMasterMk cId="1728533189" sldId="2147483780"/>
        </pc:sldMasterMkLst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asterMk cId="1728533189" sldId="2147483780"/>
            <ac:spMk id="2" creationId="{00000000-0000-0000-0000-000000000000}"/>
          </ac:spMkLst>
        </pc:spChg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asterMk cId="1728533189" sldId="2147483780"/>
            <ac:spMk id="3" creationId="{00000000-0000-0000-0000-000000000000}"/>
          </ac:spMkLst>
        </pc:spChg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asterMk cId="1728533189" sldId="2147483780"/>
            <ac:spMk id="4" creationId="{00000000-0000-0000-0000-000000000000}"/>
          </ac:spMkLst>
        </pc:spChg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asterMk cId="1728533189" sldId="2147483780"/>
            <ac:spMk id="5" creationId="{00000000-0000-0000-0000-000000000000}"/>
          </ac:spMkLst>
        </pc:spChg>
        <pc:spChg chg="mod">
          <ac:chgData name="Judith Miranda" userId="9f3d45fe-674f-492e-b49a-3c1ff9c117d5" providerId="ADAL" clId="{E8C3FF3D-6E30-4F52-89D9-3A3F4D478BA5}" dt="2024-09-04T12:35:41.397" v="147"/>
          <ac:spMkLst>
            <pc:docMk/>
            <pc:sldMasterMk cId="1728533189" sldId="2147483780"/>
            <ac:spMk id="6" creationId="{00000000-0000-0000-0000-000000000000}"/>
          </ac:spMkLst>
        </pc:sp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3815334316" sldId="2147483781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3815334316" sldId="2147483781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3815334316" sldId="2147483781"/>
              <ac:spMk id="3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1756443714" sldId="2147483783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1756443714" sldId="2147483783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1756443714" sldId="2147483783"/>
              <ac:spMk id="3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580893949" sldId="2147483784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580893949" sldId="2147483784"/>
              <ac:spMk id="3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580893949" sldId="2147483784"/>
              <ac:spMk id="4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191565535" sldId="2147483785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191565535" sldId="2147483785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191565535" sldId="2147483785"/>
              <ac:spMk id="3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191565535" sldId="2147483785"/>
              <ac:spMk id="4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191565535" sldId="2147483785"/>
              <ac:spMk id="5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191565535" sldId="2147483785"/>
              <ac:spMk id="6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1709346839" sldId="2147483788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1709346839" sldId="2147483788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1709346839" sldId="2147483788"/>
              <ac:spMk id="3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1709346839" sldId="2147483788"/>
              <ac:spMk id="4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456852885" sldId="2147483789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456852885" sldId="2147483789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456852885" sldId="2147483789"/>
              <ac:spMk id="3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456852885" sldId="2147483789"/>
              <ac:spMk id="4" creationId="{00000000-0000-0000-0000-000000000000}"/>
            </ac:spMkLst>
          </pc:spChg>
        </pc:sldLayoutChg>
        <pc:sldLayoutChg chg="modSp">
          <pc:chgData name="Judith Miranda" userId="9f3d45fe-674f-492e-b49a-3c1ff9c117d5" providerId="ADAL" clId="{E8C3FF3D-6E30-4F52-89D9-3A3F4D478BA5}" dt="2024-09-04T12:35:41.397" v="147"/>
          <pc:sldLayoutMkLst>
            <pc:docMk/>
            <pc:sldMasterMk cId="1728533189" sldId="2147483780"/>
            <pc:sldLayoutMk cId="2751887094" sldId="2147483791"/>
          </pc:sldLayoutMkLst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751887094" sldId="2147483791"/>
              <ac:spMk id="2" creationId="{00000000-0000-0000-0000-000000000000}"/>
            </ac:spMkLst>
          </pc:spChg>
          <pc:spChg chg="mod">
            <ac:chgData name="Judith Miranda" userId="9f3d45fe-674f-492e-b49a-3c1ff9c117d5" providerId="ADAL" clId="{E8C3FF3D-6E30-4F52-89D9-3A3F4D478BA5}" dt="2024-09-04T12:35:41.397" v="147"/>
            <ac:spMkLst>
              <pc:docMk/>
              <pc:sldMasterMk cId="1728533189" sldId="2147483780"/>
              <pc:sldLayoutMk cId="2751887094" sldId="214748379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233825"/>
            <a:ext cx="4286250" cy="497417"/>
          </a:xfrm>
        </p:spPr>
        <p:txBody>
          <a:bodyPr anchor="b"/>
          <a:lstStyle>
            <a:lvl1pPr algn="ctr"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750425"/>
            <a:ext cx="4286250" cy="344950"/>
          </a:xfrm>
        </p:spPr>
        <p:txBody>
          <a:bodyPr/>
          <a:lstStyle>
            <a:lvl1pPr marL="0" indent="0" algn="ctr">
              <a:buNone/>
              <a:defRPr sz="500"/>
            </a:lvl1pPr>
            <a:lvl2pPr marL="95235" indent="0" algn="ctr">
              <a:buNone/>
              <a:defRPr sz="417"/>
            </a:lvl2pPr>
            <a:lvl3pPr marL="190470" indent="0" algn="ctr">
              <a:buNone/>
              <a:defRPr sz="375"/>
            </a:lvl3pPr>
            <a:lvl4pPr marL="285704" indent="0" algn="ctr">
              <a:buNone/>
              <a:defRPr sz="333"/>
            </a:lvl4pPr>
            <a:lvl5pPr marL="380939" indent="0" algn="ctr">
              <a:buNone/>
              <a:defRPr sz="333"/>
            </a:lvl5pPr>
            <a:lvl6pPr marL="476174" indent="0" algn="ctr">
              <a:buNone/>
              <a:defRPr sz="333"/>
            </a:lvl6pPr>
            <a:lvl7pPr marL="571409" indent="0" algn="ctr">
              <a:buNone/>
              <a:defRPr sz="333"/>
            </a:lvl7pPr>
            <a:lvl8pPr marL="666643" indent="0" algn="ctr">
              <a:buNone/>
              <a:defRPr sz="333"/>
            </a:lvl8pPr>
            <a:lvl9pPr marL="761878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8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76068"/>
            <a:ext cx="1232297" cy="1210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6" y="76068"/>
            <a:ext cx="3625453" cy="1210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5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29" y="356196"/>
            <a:ext cx="4929188" cy="594320"/>
          </a:xfrm>
        </p:spPr>
        <p:txBody>
          <a:bodyPr anchor="b"/>
          <a:lstStyle>
            <a:lvl1pPr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29" y="956138"/>
            <a:ext cx="4929188" cy="312539"/>
          </a:xfrm>
        </p:spPr>
        <p:txBody>
          <a:bodyPr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9523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2pPr>
            <a:lvl3pPr marL="190470" indent="0">
              <a:buNone/>
              <a:defRPr sz="375">
                <a:solidFill>
                  <a:schemeClr val="tx1">
                    <a:tint val="75000"/>
                  </a:schemeClr>
                </a:solidFill>
              </a:defRPr>
            </a:lvl3pPr>
            <a:lvl4pPr marL="28570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93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617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140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664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187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76068"/>
            <a:ext cx="4929188" cy="276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350242"/>
            <a:ext cx="2417713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521890"/>
            <a:ext cx="2417713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350242"/>
            <a:ext cx="2429619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521890"/>
            <a:ext cx="2429619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3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205713"/>
            <a:ext cx="2893219" cy="1015339"/>
          </a:xfrm>
        </p:spPr>
        <p:txBody>
          <a:bodyPr/>
          <a:lstStyle>
            <a:lvl1pPr>
              <a:defRPr sz="667"/>
            </a:lvl1pPr>
            <a:lvl2pPr>
              <a:defRPr sz="583"/>
            </a:lvl2pPr>
            <a:lvl3pPr>
              <a:defRPr sz="500"/>
            </a:lvl3pPr>
            <a:lvl4pPr>
              <a:defRPr sz="417"/>
            </a:lvl4pPr>
            <a:lvl5pPr>
              <a:defRPr sz="417"/>
            </a:lvl5pPr>
            <a:lvl6pPr>
              <a:defRPr sz="417"/>
            </a:lvl6pPr>
            <a:lvl7pPr>
              <a:defRPr sz="417"/>
            </a:lvl7pPr>
            <a:lvl8pPr>
              <a:defRPr sz="417"/>
            </a:lvl8pPr>
            <a:lvl9pPr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205713"/>
            <a:ext cx="2893219" cy="1015339"/>
          </a:xfrm>
        </p:spPr>
        <p:txBody>
          <a:bodyPr anchor="t"/>
          <a:lstStyle>
            <a:lvl1pPr marL="0" indent="0">
              <a:buNone/>
              <a:defRPr sz="667"/>
            </a:lvl1pPr>
            <a:lvl2pPr marL="95235" indent="0">
              <a:buNone/>
              <a:defRPr sz="583"/>
            </a:lvl2pPr>
            <a:lvl3pPr marL="190470" indent="0">
              <a:buNone/>
              <a:defRPr sz="500"/>
            </a:lvl3pPr>
            <a:lvl4pPr marL="285704" indent="0">
              <a:buNone/>
              <a:defRPr sz="417"/>
            </a:lvl4pPr>
            <a:lvl5pPr marL="380939" indent="0">
              <a:buNone/>
              <a:defRPr sz="417"/>
            </a:lvl5pPr>
            <a:lvl6pPr marL="476174" indent="0">
              <a:buNone/>
              <a:defRPr sz="417"/>
            </a:lvl6pPr>
            <a:lvl7pPr marL="571409" indent="0">
              <a:buNone/>
              <a:defRPr sz="417"/>
            </a:lvl7pPr>
            <a:lvl8pPr marL="666643" indent="0">
              <a:buNone/>
              <a:defRPr sz="417"/>
            </a:lvl8pPr>
            <a:lvl9pPr marL="761878" indent="0">
              <a:buNone/>
              <a:defRPr sz="4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1324240"/>
            <a:ext cx="1928813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190470" rtl="0" eaLnBrk="1" latinLnBrk="0" hangingPunct="1">
        <a:lnSpc>
          <a:spcPct val="90000"/>
        </a:lnSpc>
        <a:spcBef>
          <a:spcPct val="0"/>
        </a:spcBef>
        <a:buNone/>
        <a:defRPr sz="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17" indent="-47617" algn="l" defTabSz="190470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1pPr>
      <a:lvl2pPr marL="14285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38087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7" kern="1200">
          <a:solidFill>
            <a:schemeClr val="tx1"/>
          </a:solidFill>
          <a:latin typeface="+mn-lt"/>
          <a:ea typeface="+mn-ea"/>
          <a:cs typeface="+mn-cs"/>
        </a:defRPr>
      </a:lvl3pPr>
      <a:lvl4pPr marL="33332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42855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52379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61902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71426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809495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1pPr>
      <a:lvl2pPr marL="95235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2pPr>
      <a:lvl3pPr marL="19047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3pPr>
      <a:lvl4pPr marL="28570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38093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47617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57140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666643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761878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062914" y="56160"/>
            <a:ext cx="336621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ADIPEC 2024 Editable exhibitor banner – 400 </a:t>
            </a:r>
            <a:r>
              <a:rPr lang="en-US" sz="700" b="1" dirty="0" err="1"/>
              <a:t>px</a:t>
            </a:r>
            <a:r>
              <a:rPr lang="en-US" sz="700" b="1" dirty="0"/>
              <a:t> x 100 </a:t>
            </a:r>
            <a:r>
              <a:rPr lang="en-US" sz="700" b="1" dirty="0" err="1"/>
              <a:t>px</a:t>
            </a:r>
            <a:endParaRPr lang="en-US" sz="700" b="1" dirty="0"/>
          </a:p>
          <a:p>
            <a:endParaRPr lang="en-US" sz="700" dirty="0"/>
          </a:p>
          <a:p>
            <a:r>
              <a:rPr lang="en-US" sz="700" b="1" dirty="0">
                <a:solidFill>
                  <a:srgbClr val="FF0000"/>
                </a:solidFill>
              </a:rPr>
              <a:t>Please note: This banner is going to look blurry until you save it as an image</a:t>
            </a:r>
          </a:p>
          <a:p>
            <a:endParaRPr lang="en-US" sz="700" b="1" dirty="0"/>
          </a:p>
          <a:p>
            <a:r>
              <a:rPr lang="en-US" sz="700" b="1" dirty="0"/>
              <a:t>To edit your banner:</a:t>
            </a:r>
          </a:p>
          <a:p>
            <a:r>
              <a:rPr lang="en-US" sz="700" dirty="0"/>
              <a:t>Please insert your stand number and logo in the white spaces of the next slide.</a:t>
            </a:r>
          </a:p>
          <a:p>
            <a:endParaRPr lang="en-US" sz="700" dirty="0"/>
          </a:p>
          <a:p>
            <a:r>
              <a:rPr lang="en-US" sz="700" b="1" dirty="0"/>
              <a:t>To save your banner: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Click on ‘File’ &gt; ‘Save as’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Choose your file destination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AF5417A5-446C-325F-FA33-D9DCF04E6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1" y="170955"/>
            <a:ext cx="664934" cy="54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BFBC925-A5A5-EE7D-C4EE-69DF0BB80BA4}"/>
              </a:ext>
            </a:extLst>
          </p:cNvPr>
          <p:cNvSpPr txBox="1"/>
          <p:nvPr/>
        </p:nvSpPr>
        <p:spPr>
          <a:xfrm>
            <a:off x="2974182" y="906488"/>
            <a:ext cx="78581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b="1" dirty="0">
                <a:solidFill>
                  <a:srgbClr val="1C375E"/>
                </a:solidFill>
                <a:highlight>
                  <a:srgbClr val="FFFF00"/>
                </a:highlight>
                <a:latin typeface="Helvetica" pitchFamily="2" charset="0"/>
              </a:rPr>
              <a:t>INSERT STAND NO.</a:t>
            </a:r>
          </a:p>
        </p:txBody>
      </p:sp>
      <p:pic>
        <p:nvPicPr>
          <p:cNvPr id="3" name="Picture 2" descr="A white and blue text&#10;&#10;Description automatically generated">
            <a:extLst>
              <a:ext uri="{FF2B5EF4-FFF2-40B4-BE49-F238E27FC236}">
                <a16:creationId xmlns:a16="http://schemas.microsoft.com/office/drawing/2014/main" id="{8A55688F-4192-FB0D-0561-F690BBCF2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B85ECA-01F8-5529-B278-8B50DBDE7288}"/>
              </a:ext>
            </a:extLst>
          </p:cNvPr>
          <p:cNvSpPr txBox="1"/>
          <p:nvPr/>
        </p:nvSpPr>
        <p:spPr>
          <a:xfrm>
            <a:off x="3107532" y="1021366"/>
            <a:ext cx="10453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1C375E"/>
                </a:solidFill>
                <a:highlight>
                  <a:srgbClr val="FFFF00"/>
                </a:highlight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hite and blue text&#10;&#10;Description automatically generated">
            <a:extLst>
              <a:ext uri="{FF2B5EF4-FFF2-40B4-BE49-F238E27FC236}">
                <a16:creationId xmlns:a16="http://schemas.microsoft.com/office/drawing/2014/main" id="{B609E521-CBE5-4E7F-CD04-03E74829D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B8D2110-A942-D1D0-0E8D-6F789BF8C35C}"/>
              </a:ext>
            </a:extLst>
          </p:cNvPr>
          <p:cNvSpPr txBox="1"/>
          <p:nvPr/>
        </p:nvSpPr>
        <p:spPr>
          <a:xfrm>
            <a:off x="3107532" y="1021366"/>
            <a:ext cx="10453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1C375E"/>
                </a:solidFill>
                <a:highlight>
                  <a:srgbClr val="FFFF00"/>
                </a:highlight>
                <a:latin typeface="Helvetica" pitchFamily="2" charset="0"/>
              </a:rPr>
              <a:t>INSERT STAND NO.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4C1CCF-243A-7DFB-1636-ABF67C46859B}"/>
              </a:ext>
            </a:extLst>
          </p:cNvPr>
          <p:cNvSpPr txBox="1"/>
          <p:nvPr/>
        </p:nvSpPr>
        <p:spPr>
          <a:xfrm>
            <a:off x="4562475" y="614347"/>
            <a:ext cx="9334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1C375E"/>
                </a:solidFill>
                <a:highlight>
                  <a:srgbClr val="FFFF00"/>
                </a:highlight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336043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166</TotalTime>
  <Words>93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9</cp:revision>
  <dcterms:created xsi:type="dcterms:W3CDTF">2024-02-26T05:00:44Z</dcterms:created>
  <dcterms:modified xsi:type="dcterms:W3CDTF">2024-09-04T12:39:12Z</dcterms:modified>
</cp:coreProperties>
</file>