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60" r:id="rId4"/>
  </p:sldIdLst>
  <p:sldSz cx="9239250" cy="23812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9737A8-424A-4D8A-88DA-D756F4059FE2}" v="1" dt="2025-02-24T06:03:04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79" d="100"/>
          <a:sy n="179" d="100"/>
        </p:scale>
        <p:origin x="186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229737A8-424A-4D8A-88DA-D756F4059FE2}"/>
    <pc:docChg chg="modSld">
      <pc:chgData name="Parmeet Singh" userId="aa8cda56-e747-427a-91c9-07edffda6bc6" providerId="ADAL" clId="{229737A8-424A-4D8A-88DA-D756F4059FE2}" dt="2025-02-24T11:18:32.067" v="23"/>
      <pc:docMkLst>
        <pc:docMk/>
      </pc:docMkLst>
      <pc:sldChg chg="addSp modSp mod">
        <pc:chgData name="Parmeet Singh" userId="aa8cda56-e747-427a-91c9-07edffda6bc6" providerId="ADAL" clId="{229737A8-424A-4D8A-88DA-D756F4059FE2}" dt="2025-02-24T11:18:32.067" v="23"/>
        <pc:sldMkLst>
          <pc:docMk/>
          <pc:sldMk cId="1270921013" sldId="257"/>
        </pc:sldMkLst>
        <pc:spChg chg="mod">
          <ac:chgData name="Parmeet Singh" userId="aa8cda56-e747-427a-91c9-07edffda6bc6" providerId="ADAL" clId="{229737A8-424A-4D8A-88DA-D756F4059FE2}" dt="2025-02-24T11:18:32.067" v="23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229737A8-424A-4D8A-88DA-D756F4059FE2}" dt="2025-02-24T10:38:27.362" v="15" actId="1076"/>
          <ac:picMkLst>
            <pc:docMk/>
            <pc:sldMk cId="1270921013" sldId="257"/>
            <ac:picMk id="4" creationId="{8D499C0D-BA7E-56A1-B34F-0E9E18055F25}"/>
          </ac:picMkLst>
        </pc:picChg>
      </pc:sldChg>
      <pc:sldChg chg="modSp mod">
        <pc:chgData name="Parmeet Singh" userId="aa8cda56-e747-427a-91c9-07edffda6bc6" providerId="ADAL" clId="{229737A8-424A-4D8A-88DA-D756F4059FE2}" dt="2025-02-24T06:25:52.698" v="12" actId="20577"/>
        <pc:sldMkLst>
          <pc:docMk/>
          <pc:sldMk cId="3343063119" sldId="259"/>
        </pc:sldMkLst>
        <pc:spChg chg="mod">
          <ac:chgData name="Parmeet Singh" userId="aa8cda56-e747-427a-91c9-07edffda6bc6" providerId="ADAL" clId="{229737A8-424A-4D8A-88DA-D756F4059FE2}" dt="2025-02-24T06:03:34.310" v="6" actId="13926"/>
          <ac:spMkLst>
            <pc:docMk/>
            <pc:sldMk cId="3343063119" sldId="259"/>
            <ac:spMk id="6" creationId="{141FBFFB-975F-B967-FC89-4D19F032888F}"/>
          </ac:spMkLst>
        </pc:spChg>
        <pc:spChg chg="mod">
          <ac:chgData name="Parmeet Singh" userId="aa8cda56-e747-427a-91c9-07edffda6bc6" providerId="ADAL" clId="{229737A8-424A-4D8A-88DA-D756F4059FE2}" dt="2025-02-24T06:25:52.698" v="12" actId="20577"/>
          <ac:spMkLst>
            <pc:docMk/>
            <pc:sldMk cId="3343063119" sldId="259"/>
            <ac:spMk id="8" creationId="{02C3B724-705D-554B-6611-132662B2135A}"/>
          </ac:spMkLst>
        </pc:spChg>
      </pc:sldChg>
      <pc:sldChg chg="modSp mod">
        <pc:chgData name="Parmeet Singh" userId="aa8cda56-e747-427a-91c9-07edffda6bc6" providerId="ADAL" clId="{229737A8-424A-4D8A-88DA-D756F4059FE2}" dt="2025-02-24T06:26:01.640" v="14" actId="20577"/>
        <pc:sldMkLst>
          <pc:docMk/>
          <pc:sldMk cId="1489783918" sldId="260"/>
        </pc:sldMkLst>
        <pc:spChg chg="mod">
          <ac:chgData name="Parmeet Singh" userId="aa8cda56-e747-427a-91c9-07edffda6bc6" providerId="ADAL" clId="{229737A8-424A-4D8A-88DA-D756F4059FE2}" dt="2025-02-24T06:26:01.640" v="14" actId="20577"/>
          <ac:spMkLst>
            <pc:docMk/>
            <pc:sldMk cId="1489783918" sldId="260"/>
            <ac:spMk id="7" creationId="{70928A00-F7F5-AE29-3030-645B1D05064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06" y="389709"/>
            <a:ext cx="6929438" cy="829028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06" y="1250708"/>
            <a:ext cx="6929438" cy="574917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0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55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38" y="126780"/>
            <a:ext cx="1992213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199" y="126780"/>
            <a:ext cx="5861149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4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6" y="593659"/>
            <a:ext cx="7968853" cy="990534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386" y="1593564"/>
            <a:ext cx="7968853" cy="520898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01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199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7370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26780"/>
            <a:ext cx="7968853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02" y="583737"/>
            <a:ext cx="390863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02" y="869818"/>
            <a:ext cx="390863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7370" y="583737"/>
            <a:ext cx="392788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7370" y="869818"/>
            <a:ext cx="392788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1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4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838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7885" y="342856"/>
            <a:ext cx="4677370" cy="169223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72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7885" y="342856"/>
            <a:ext cx="4677370" cy="169223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6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199" y="126780"/>
            <a:ext cx="7968853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199" y="633898"/>
            <a:ext cx="7968853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199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0502" y="2207066"/>
            <a:ext cx="3118247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5220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1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494922" y="128796"/>
            <a:ext cx="62494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ADIPEC 2025 Editable exhibitor banner – 970 </a:t>
            </a:r>
            <a:r>
              <a:rPr lang="en-US" sz="1200" b="1" dirty="0" err="1"/>
              <a:t>px</a:t>
            </a:r>
            <a:r>
              <a:rPr lang="en-US" sz="1200" b="1" dirty="0"/>
              <a:t> x 250 </a:t>
            </a:r>
            <a:r>
              <a:rPr lang="en-US" sz="1200" b="1" dirty="0" err="1"/>
              <a:t>px</a:t>
            </a:r>
            <a:endParaRPr lang="en-US" sz="1200" b="1" dirty="0"/>
          </a:p>
          <a:p>
            <a:endParaRPr lang="en-US" sz="1200" dirty="0"/>
          </a:p>
          <a:p>
            <a:r>
              <a:rPr lang="en-US" sz="120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200">
              <a:solidFill>
                <a:srgbClr val="FF0000"/>
              </a:solidFill>
            </a:endParaRPr>
          </a:p>
          <a:p>
            <a:r>
              <a:rPr lang="en-US" sz="1200" b="1"/>
              <a:t>To </a:t>
            </a:r>
            <a:r>
              <a:rPr lang="en-US" sz="1200" b="1" dirty="0"/>
              <a:t>edit your banner:</a:t>
            </a:r>
          </a:p>
          <a:p>
            <a:r>
              <a:rPr lang="en-US" sz="1200" dirty="0"/>
              <a:t>Please insert your stand number and logo in the white spaces of the next slide.</a:t>
            </a:r>
          </a:p>
          <a:p>
            <a:endParaRPr lang="en-US" sz="1200" dirty="0"/>
          </a:p>
          <a:p>
            <a:r>
              <a:rPr lang="en-US" sz="1200" b="1" dirty="0"/>
              <a:t>To save your banner: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Click on ‘File’ &gt; ‘Save as’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Choose your file destination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8D499C0D-BA7E-56A1-B34F-0E9E18055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18" y="338094"/>
            <a:ext cx="1511453" cy="123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6FE6E024-9A12-4D3A-3618-6CED390C9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1FBFFB-975F-B967-FC89-4D19F032888F}"/>
              </a:ext>
            </a:extLst>
          </p:cNvPr>
          <p:cNvSpPr txBox="1"/>
          <p:nvPr/>
        </p:nvSpPr>
        <p:spPr>
          <a:xfrm>
            <a:off x="7390063" y="1059820"/>
            <a:ext cx="12967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C3B724-705D-554B-6611-132662B2135A}"/>
              </a:ext>
            </a:extLst>
          </p:cNvPr>
          <p:cNvSpPr txBox="1"/>
          <p:nvPr/>
        </p:nvSpPr>
        <p:spPr>
          <a:xfrm>
            <a:off x="3322888" y="1998283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34306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9463BC8F-7EC1-D6F7-98A1-38E31D2CE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928A00-F7F5-AE29-3030-645B1D050645}"/>
              </a:ext>
            </a:extLst>
          </p:cNvPr>
          <p:cNvSpPr txBox="1"/>
          <p:nvPr/>
        </p:nvSpPr>
        <p:spPr>
          <a:xfrm>
            <a:off x="3253372" y="1998283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</a:t>
            </a:r>
            <a:r>
              <a:rPr lang="en-US" sz="1100" b="1">
                <a:solidFill>
                  <a:schemeClr val="bg1"/>
                </a:solidFill>
                <a:latin typeface="Helvetica" pitchFamily="2" charset="0"/>
              </a:rPr>
              <a:t>STAND No</a:t>
            </a:r>
            <a:endParaRPr lang="en-US" sz="11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78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160</TotalTime>
  <Words>99</Words>
  <Application>Microsoft Office PowerPoint</Application>
  <PresentationFormat>Custom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9</cp:revision>
  <dcterms:created xsi:type="dcterms:W3CDTF">2024-02-26T05:00:44Z</dcterms:created>
  <dcterms:modified xsi:type="dcterms:W3CDTF">2025-02-24T11:18:34Z</dcterms:modified>
</cp:coreProperties>
</file>