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9" r:id="rId3"/>
    <p:sldId id="260" r:id="rId4"/>
  </p:sldIdLst>
  <p:sldSz cx="15240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060443-BB3A-498F-8A19-5E60D70441E9}" v="2" dt="2025-02-24T06:23:28.2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47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rmeet Singh" userId="aa8cda56-e747-427a-91c9-07edffda6bc6" providerId="ADAL" clId="{96060443-BB3A-498F-8A19-5E60D70441E9}"/>
    <pc:docChg chg="custSel modSld">
      <pc:chgData name="Parmeet Singh" userId="aa8cda56-e747-427a-91c9-07edffda6bc6" providerId="ADAL" clId="{96060443-BB3A-498F-8A19-5E60D70441E9}" dt="2025-02-24T11:15:41.555" v="91" actId="207"/>
      <pc:docMkLst>
        <pc:docMk/>
      </pc:docMkLst>
      <pc:sldChg chg="addSp delSp modSp mod">
        <pc:chgData name="Parmeet Singh" userId="aa8cda56-e747-427a-91c9-07edffda6bc6" providerId="ADAL" clId="{96060443-BB3A-498F-8A19-5E60D70441E9}" dt="2025-02-24T11:15:41.555" v="91" actId="207"/>
        <pc:sldMkLst>
          <pc:docMk/>
          <pc:sldMk cId="1270921013" sldId="257"/>
        </pc:sldMkLst>
        <pc:spChg chg="mod">
          <ac:chgData name="Parmeet Singh" userId="aa8cda56-e747-427a-91c9-07edffda6bc6" providerId="ADAL" clId="{96060443-BB3A-498F-8A19-5E60D70441E9}" dt="2025-02-24T11:15:41.555" v="91" actId="207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Parmeet Singh" userId="aa8cda56-e747-427a-91c9-07edffda6bc6" providerId="ADAL" clId="{96060443-BB3A-498F-8A19-5E60D70441E9}" dt="2025-02-24T06:23:30.512" v="83" actId="962"/>
          <ac:picMkLst>
            <pc:docMk/>
            <pc:sldMk cId="1270921013" sldId="257"/>
            <ac:picMk id="4" creationId="{4C839C70-774F-EA50-A709-F88477273EE3}"/>
          </ac:picMkLst>
        </pc:picChg>
        <pc:picChg chg="add del mod">
          <ac:chgData name="Parmeet Singh" userId="aa8cda56-e747-427a-91c9-07edffda6bc6" providerId="ADAL" clId="{96060443-BB3A-498F-8A19-5E60D70441E9}" dt="2025-02-24T06:23:34.036" v="84" actId="478"/>
          <ac:picMkLst>
            <pc:docMk/>
            <pc:sldMk cId="1270921013" sldId="257"/>
            <ac:picMk id="5" creationId="{1AE91307-95F9-CDD2-5620-AE85F22AA159}"/>
          </ac:picMkLst>
        </pc:picChg>
      </pc:sldChg>
      <pc:sldChg chg="delSp modSp mod">
        <pc:chgData name="Parmeet Singh" userId="aa8cda56-e747-427a-91c9-07edffda6bc6" providerId="ADAL" clId="{96060443-BB3A-498F-8A19-5E60D70441E9}" dt="2025-02-24T06:24:13.271" v="88" actId="20577"/>
        <pc:sldMkLst>
          <pc:docMk/>
          <pc:sldMk cId="801560240" sldId="259"/>
        </pc:sldMkLst>
        <pc:spChg chg="mod">
          <ac:chgData name="Parmeet Singh" userId="aa8cda56-e747-427a-91c9-07edffda6bc6" providerId="ADAL" clId="{96060443-BB3A-498F-8A19-5E60D70441E9}" dt="2025-02-24T06:24:13.271" v="88" actId="20577"/>
          <ac:spMkLst>
            <pc:docMk/>
            <pc:sldMk cId="801560240" sldId="259"/>
            <ac:spMk id="6" creationId="{1054FE19-10DA-5109-8D8D-6E21ADBBDF38}"/>
          </ac:spMkLst>
        </pc:spChg>
        <pc:spChg chg="mod">
          <ac:chgData name="Parmeet Singh" userId="aa8cda56-e747-427a-91c9-07edffda6bc6" providerId="ADAL" clId="{96060443-BB3A-498F-8A19-5E60D70441E9}" dt="2025-02-24T05:56:53.465" v="76" actId="13926"/>
          <ac:spMkLst>
            <pc:docMk/>
            <pc:sldMk cId="801560240" sldId="259"/>
            <ac:spMk id="8" creationId="{FA430F99-1083-E394-D50D-A8709BE61F01}"/>
          </ac:spMkLst>
        </pc:spChg>
        <pc:picChg chg="mod">
          <ac:chgData name="Parmeet Singh" userId="aa8cda56-e747-427a-91c9-07edffda6bc6" providerId="ADAL" clId="{96060443-BB3A-498F-8A19-5E60D70441E9}" dt="2025-02-24T05:41:35.207" v="6" actId="1076"/>
          <ac:picMkLst>
            <pc:docMk/>
            <pc:sldMk cId="801560240" sldId="259"/>
            <ac:picMk id="4" creationId="{EBA40A44-9DF0-2C3B-51B5-29FD6D844D8C}"/>
          </ac:picMkLst>
        </pc:picChg>
      </pc:sldChg>
      <pc:sldChg chg="delSp modSp mod">
        <pc:chgData name="Parmeet Singh" userId="aa8cda56-e747-427a-91c9-07edffda6bc6" providerId="ADAL" clId="{96060443-BB3A-498F-8A19-5E60D70441E9}" dt="2025-02-24T06:23:42.294" v="86" actId="20577"/>
        <pc:sldMkLst>
          <pc:docMk/>
          <pc:sldMk cId="1988974735" sldId="260"/>
        </pc:sldMkLst>
        <pc:spChg chg="mod">
          <ac:chgData name="Parmeet Singh" userId="aa8cda56-e747-427a-91c9-07edffda6bc6" providerId="ADAL" clId="{96060443-BB3A-498F-8A19-5E60D70441E9}" dt="2025-02-24T06:23:42.294" v="86" actId="20577"/>
          <ac:spMkLst>
            <pc:docMk/>
            <pc:sldMk cId="1988974735" sldId="260"/>
            <ac:spMk id="6" creationId="{A34EE383-1238-6E56-36EE-6F0FD6248721}"/>
          </ac:spMkLst>
        </pc:spChg>
        <pc:picChg chg="mod">
          <ac:chgData name="Parmeet Singh" userId="aa8cda56-e747-427a-91c9-07edffda6bc6" providerId="ADAL" clId="{96060443-BB3A-498F-8A19-5E60D70441E9}" dt="2025-02-21T11:41:42.449" v="5" actId="1076"/>
          <ac:picMkLst>
            <pc:docMk/>
            <pc:sldMk cId="1988974735" sldId="260"/>
            <ac:picMk id="5" creationId="{4E83113D-EF17-5759-1552-785BCE76C932}"/>
          </ac:picMkLst>
        </pc:picChg>
      </pc:sldChg>
    </pc:docChg>
  </pc:docChgLst>
  <pc:docChgLst>
    <pc:chgData name="Parmeet Singh" userId="aa8cda56-e747-427a-91c9-07edffda6bc6" providerId="ADAL" clId="{A2B9B985-674D-4393-9C3A-19A3E8BBFA93}"/>
    <pc:docChg chg="modSld">
      <pc:chgData name="Parmeet Singh" userId="aa8cda56-e747-427a-91c9-07edffda6bc6" providerId="ADAL" clId="{A2B9B985-674D-4393-9C3A-19A3E8BBFA93}" dt="2025-02-21T11:15:52.365" v="2"/>
      <pc:docMkLst>
        <pc:docMk/>
      </pc:docMkLst>
      <pc:sldChg chg="addSp modSp mod">
        <pc:chgData name="Parmeet Singh" userId="aa8cda56-e747-427a-91c9-07edffda6bc6" providerId="ADAL" clId="{A2B9B985-674D-4393-9C3A-19A3E8BBFA93}" dt="2025-02-21T11:15:52.365" v="2"/>
        <pc:sldMkLst>
          <pc:docMk/>
          <pc:sldMk cId="1988974735" sldId="260"/>
        </pc:sldMkLst>
        <pc:spChg chg="add mod">
          <ac:chgData name="Parmeet Singh" userId="aa8cda56-e747-427a-91c9-07edffda6bc6" providerId="ADAL" clId="{A2B9B985-674D-4393-9C3A-19A3E8BBFA93}" dt="2025-02-21T11:15:52.365" v="2"/>
          <ac:spMkLst>
            <pc:docMk/>
            <pc:sldMk cId="1988974735" sldId="260"/>
            <ac:spMk id="6" creationId="{A34EE383-1238-6E56-36EE-6F0FD6248721}"/>
          </ac:spMkLst>
        </pc:spChg>
        <pc:picChg chg="add mod">
          <ac:chgData name="Parmeet Singh" userId="aa8cda56-e747-427a-91c9-07edffda6bc6" providerId="ADAL" clId="{A2B9B985-674D-4393-9C3A-19A3E8BBFA93}" dt="2025-02-21T11:15:48.650" v="1" actId="27614"/>
          <ac:picMkLst>
            <pc:docMk/>
            <pc:sldMk cId="1988974735" sldId="260"/>
            <ac:picMk id="5" creationId="{4E83113D-EF17-5759-1552-785BCE76C93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" y="935302"/>
            <a:ext cx="1295400" cy="1989667"/>
          </a:xfrm>
        </p:spPr>
        <p:txBody>
          <a:bodyPr anchor="b"/>
          <a:lstStyle>
            <a:lvl1pPr algn="ctr"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" y="3001698"/>
            <a:ext cx="1143000" cy="1379802"/>
          </a:xfrm>
        </p:spPr>
        <p:txBody>
          <a:bodyPr/>
          <a:lstStyle>
            <a:lvl1pPr marL="0" indent="0" algn="ctr">
              <a:buNone/>
              <a:defRPr sz="400"/>
            </a:lvl1pPr>
            <a:lvl2pPr marL="76215" indent="0" algn="ctr">
              <a:buNone/>
              <a:defRPr sz="333"/>
            </a:lvl2pPr>
            <a:lvl3pPr marL="152430" indent="0" algn="ctr">
              <a:buNone/>
              <a:defRPr sz="300"/>
            </a:lvl3pPr>
            <a:lvl4pPr marL="228646" indent="0" algn="ctr">
              <a:buNone/>
              <a:defRPr sz="267"/>
            </a:lvl4pPr>
            <a:lvl5pPr marL="304861" indent="0" algn="ctr">
              <a:buNone/>
              <a:defRPr sz="267"/>
            </a:lvl5pPr>
            <a:lvl6pPr marL="381076" indent="0" algn="ctr">
              <a:buNone/>
              <a:defRPr sz="267"/>
            </a:lvl6pPr>
            <a:lvl7pPr marL="457291" indent="0" algn="ctr">
              <a:buNone/>
              <a:defRPr sz="267"/>
            </a:lvl7pPr>
            <a:lvl8pPr marL="533507" indent="0" algn="ctr">
              <a:buNone/>
              <a:defRPr sz="267"/>
            </a:lvl8pPr>
            <a:lvl9pPr marL="609722" indent="0" algn="ctr">
              <a:buNone/>
              <a:defRPr sz="2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7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706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612" y="304271"/>
            <a:ext cx="328613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304271"/>
            <a:ext cx="966788" cy="48431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78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53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81" y="1424783"/>
            <a:ext cx="1314450" cy="2377281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81" y="3824554"/>
            <a:ext cx="1314450" cy="1250156"/>
          </a:xfrm>
        </p:spPr>
        <p:txBody>
          <a:bodyPr/>
          <a:lstStyle>
            <a:lvl1pPr marL="0" indent="0">
              <a:buNone/>
              <a:defRPr sz="400">
                <a:solidFill>
                  <a:schemeClr val="tx1"/>
                </a:solidFill>
              </a:defRPr>
            </a:lvl1pPr>
            <a:lvl2pPr marL="76215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2pPr>
            <a:lvl3pPr marL="152430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64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486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07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29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350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09722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8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75" y="1521354"/>
            <a:ext cx="647700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525" y="1521354"/>
            <a:ext cx="647700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49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4" y="304272"/>
            <a:ext cx="1314450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74" y="1400969"/>
            <a:ext cx="644723" cy="68659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74" y="2087563"/>
            <a:ext cx="644723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525" y="1400969"/>
            <a:ext cx="647899" cy="68659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525" y="2087563"/>
            <a:ext cx="647899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76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14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89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" y="381000"/>
            <a:ext cx="491530" cy="13335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98" y="822856"/>
            <a:ext cx="771525" cy="4061354"/>
          </a:xfrm>
        </p:spPr>
        <p:txBody>
          <a:bodyPr/>
          <a:lstStyle>
            <a:lvl1pPr>
              <a:defRPr sz="533"/>
            </a:lvl1pPr>
            <a:lvl2pPr>
              <a:defRPr sz="467"/>
            </a:lvl2pPr>
            <a:lvl3pPr>
              <a:defRPr sz="400"/>
            </a:lvl3pPr>
            <a:lvl4pPr>
              <a:defRPr sz="333"/>
            </a:lvl4pPr>
            <a:lvl5pPr>
              <a:defRPr sz="333"/>
            </a:lvl5pPr>
            <a:lvl6pPr>
              <a:defRPr sz="333"/>
            </a:lvl6pPr>
            <a:lvl7pPr>
              <a:defRPr sz="333"/>
            </a:lvl7pPr>
            <a:lvl8pPr>
              <a:defRPr sz="333"/>
            </a:lvl8pPr>
            <a:lvl9pPr>
              <a:defRPr sz="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" y="1714500"/>
            <a:ext cx="491530" cy="3176323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" y="381000"/>
            <a:ext cx="491530" cy="13335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98" y="822856"/>
            <a:ext cx="771525" cy="4061354"/>
          </a:xfrm>
        </p:spPr>
        <p:txBody>
          <a:bodyPr anchor="t"/>
          <a:lstStyle>
            <a:lvl1pPr marL="0" indent="0">
              <a:buNone/>
              <a:defRPr sz="533"/>
            </a:lvl1pPr>
            <a:lvl2pPr marL="76215" indent="0">
              <a:buNone/>
              <a:defRPr sz="467"/>
            </a:lvl2pPr>
            <a:lvl3pPr marL="152430" indent="0">
              <a:buNone/>
              <a:defRPr sz="400"/>
            </a:lvl3pPr>
            <a:lvl4pPr marL="228646" indent="0">
              <a:buNone/>
              <a:defRPr sz="333"/>
            </a:lvl4pPr>
            <a:lvl5pPr marL="304861" indent="0">
              <a:buNone/>
              <a:defRPr sz="333"/>
            </a:lvl5pPr>
            <a:lvl6pPr marL="381076" indent="0">
              <a:buNone/>
              <a:defRPr sz="333"/>
            </a:lvl6pPr>
            <a:lvl7pPr marL="457291" indent="0">
              <a:buNone/>
              <a:defRPr sz="333"/>
            </a:lvl7pPr>
            <a:lvl8pPr marL="533507" indent="0">
              <a:buNone/>
              <a:defRPr sz="333"/>
            </a:lvl8pPr>
            <a:lvl9pPr marL="609722" indent="0">
              <a:buNone/>
              <a:defRPr sz="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" y="1714500"/>
            <a:ext cx="491530" cy="3176323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75" y="304272"/>
            <a:ext cx="131445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75" y="1521354"/>
            <a:ext cx="131445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75" y="5296960"/>
            <a:ext cx="3429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825" y="5296960"/>
            <a:ext cx="51435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325" y="5296960"/>
            <a:ext cx="3429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80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52430" rtl="0" eaLnBrk="1" latinLnBrk="0" hangingPunct="1">
        <a:lnSpc>
          <a:spcPct val="90000"/>
        </a:lnSpc>
        <a:spcBef>
          <a:spcPct val="0"/>
        </a:spcBef>
        <a:buNone/>
        <a:defRPr sz="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8" indent="-38108" algn="l" defTabSz="152430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2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38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5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6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8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9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1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7830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15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4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6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7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9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3507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09722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1357089"/>
            <a:ext cx="152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ADIPEC 2025 Editable exhibitor banner – 160 px x 600 </a:t>
            </a:r>
            <a:r>
              <a:rPr lang="en-US" sz="1050" b="1" dirty="0" err="1"/>
              <a:t>px</a:t>
            </a:r>
            <a:endParaRPr lang="en-US" sz="1050" b="1" dirty="0"/>
          </a:p>
          <a:p>
            <a:endParaRPr lang="en-US" sz="1050" b="1" dirty="0"/>
          </a:p>
          <a:p>
            <a:r>
              <a:rPr lang="en-US" sz="105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050" dirty="0">
              <a:solidFill>
                <a:srgbClr val="FF0000"/>
              </a:solidFill>
            </a:endParaRPr>
          </a:p>
          <a:p>
            <a:r>
              <a:rPr lang="en-US" sz="1050" b="1" dirty="0"/>
              <a:t>To edit your banner:</a:t>
            </a:r>
          </a:p>
          <a:p>
            <a:r>
              <a:rPr lang="en-US" sz="1050" dirty="0"/>
              <a:t>Please insert your stand number and logo in the white spaces of the next slide.</a:t>
            </a:r>
          </a:p>
          <a:p>
            <a:endParaRPr lang="en-US" sz="1050" dirty="0"/>
          </a:p>
          <a:p>
            <a:r>
              <a:rPr lang="en-US" sz="1050" b="1" dirty="0"/>
              <a:t>To save your banner: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Click on ‘File’ &gt; ‘Save as’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Choose your file destination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4C839C70-774F-EA50-A709-F88477273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428" y="57609"/>
            <a:ext cx="1524000" cy="124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7F1ED82-9360-E020-9585-B6B630D74F8C}"/>
              </a:ext>
            </a:extLst>
          </p:cNvPr>
          <p:cNvSpPr txBox="1"/>
          <p:nvPr/>
        </p:nvSpPr>
        <p:spPr>
          <a:xfrm>
            <a:off x="87085" y="4138750"/>
            <a:ext cx="13861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43DAF7-E5A2-92C4-2035-76F0A36F049E}"/>
              </a:ext>
            </a:extLst>
          </p:cNvPr>
          <p:cNvSpPr txBox="1"/>
          <p:nvPr/>
        </p:nvSpPr>
        <p:spPr>
          <a:xfrm>
            <a:off x="373742" y="4842236"/>
            <a:ext cx="812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</a:t>
            </a:r>
          </a:p>
          <a:p>
            <a:r>
              <a:rPr lang="en-US" sz="11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LOGO</a:t>
            </a:r>
          </a:p>
        </p:txBody>
      </p:sp>
      <p:pic>
        <p:nvPicPr>
          <p:cNvPr id="4" name="Picture 3" descr="A blue and white sign&#10;&#10;AI-generated content may be incorrect.">
            <a:extLst>
              <a:ext uri="{FF2B5EF4-FFF2-40B4-BE49-F238E27FC236}">
                <a16:creationId xmlns:a16="http://schemas.microsoft.com/office/drawing/2014/main" id="{EBA40A44-9DF0-2C3B-51B5-29FD6D844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54FE19-10DA-5109-8D8D-6E21ADBBDF38}"/>
              </a:ext>
            </a:extLst>
          </p:cNvPr>
          <p:cNvSpPr txBox="1"/>
          <p:nvPr/>
        </p:nvSpPr>
        <p:spPr>
          <a:xfrm>
            <a:off x="68942" y="3787007"/>
            <a:ext cx="138611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</a:t>
            </a:r>
            <a:r>
              <a:rPr lang="en-US" sz="1050" b="1">
                <a:solidFill>
                  <a:schemeClr val="bg1"/>
                </a:solidFill>
                <a:latin typeface="Helvetica" pitchFamily="2" charset="0"/>
              </a:rPr>
              <a:t>STAND No</a:t>
            </a:r>
            <a:endParaRPr lang="en-US" sz="1050" b="1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430F99-1083-E394-D50D-A8709BE61F01}"/>
              </a:ext>
            </a:extLst>
          </p:cNvPr>
          <p:cNvSpPr txBox="1"/>
          <p:nvPr/>
        </p:nvSpPr>
        <p:spPr>
          <a:xfrm>
            <a:off x="90713" y="4963388"/>
            <a:ext cx="13861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801560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87FE9A-104A-2B36-D92B-F8258CD56999}"/>
              </a:ext>
            </a:extLst>
          </p:cNvPr>
          <p:cNvSpPr txBox="1"/>
          <p:nvPr/>
        </p:nvSpPr>
        <p:spPr>
          <a:xfrm>
            <a:off x="68942" y="5067664"/>
            <a:ext cx="13861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</a:t>
            </a:r>
          </a:p>
        </p:txBody>
      </p:sp>
      <p:pic>
        <p:nvPicPr>
          <p:cNvPr id="5" name="Picture 4" descr="A blue and white sign&#10;&#10;AI-generated content may be incorrect.">
            <a:extLst>
              <a:ext uri="{FF2B5EF4-FFF2-40B4-BE49-F238E27FC236}">
                <a16:creationId xmlns:a16="http://schemas.microsoft.com/office/drawing/2014/main" id="{4E83113D-EF17-5759-1552-785BCE76C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4EE383-1238-6E56-36EE-6F0FD6248721}"/>
              </a:ext>
            </a:extLst>
          </p:cNvPr>
          <p:cNvSpPr txBox="1"/>
          <p:nvPr/>
        </p:nvSpPr>
        <p:spPr>
          <a:xfrm>
            <a:off x="68942" y="3787007"/>
            <a:ext cx="138611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988974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139</TotalTime>
  <Words>105</Words>
  <Application>Microsoft Office PowerPoint</Application>
  <PresentationFormat>Custom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Parmeet Singh</cp:lastModifiedBy>
  <cp:revision>5</cp:revision>
  <dcterms:created xsi:type="dcterms:W3CDTF">2024-02-26T05:00:44Z</dcterms:created>
  <dcterms:modified xsi:type="dcterms:W3CDTF">2025-02-24T11:15:50Z</dcterms:modified>
</cp:coreProperties>
</file>