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60" r:id="rId4"/>
  </p:sldIdLst>
  <p:sldSz cx="238125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DDADC-8C1B-4634-900C-A5484C392FA5}" v="5" dt="2025-02-24T12:27:30.2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301" d="100"/>
          <a:sy n="301" d="100"/>
        </p:scale>
        <p:origin x="298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E5FDDADC-8C1B-4634-900C-A5484C392FA5}"/>
    <pc:docChg chg="custSel modSld">
      <pc:chgData name="Parmeet Singh" userId="aa8cda56-e747-427a-91c9-07edffda6bc6" providerId="ADAL" clId="{E5FDDADC-8C1B-4634-900C-A5484C392FA5}" dt="2025-02-24T12:27:33.059" v="67" actId="1076"/>
      <pc:docMkLst>
        <pc:docMk/>
      </pc:docMkLst>
      <pc:sldChg chg="addSp modSp mod">
        <pc:chgData name="Parmeet Singh" userId="aa8cda56-e747-427a-91c9-07edffda6bc6" providerId="ADAL" clId="{E5FDDADC-8C1B-4634-900C-A5484C392FA5}" dt="2025-02-24T11:17:34.757" v="28" actId="1076"/>
        <pc:sldMkLst>
          <pc:docMk/>
          <pc:sldMk cId="1270921013" sldId="257"/>
        </pc:sldMkLst>
        <pc:spChg chg="mod">
          <ac:chgData name="Parmeet Singh" userId="aa8cda56-e747-427a-91c9-07edffda6bc6" providerId="ADAL" clId="{E5FDDADC-8C1B-4634-900C-A5484C392FA5}" dt="2025-02-24T11:17:34.757" v="28" actId="1076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E5FDDADC-8C1B-4634-900C-A5484C392FA5}" dt="2025-02-24T11:17:30.048" v="27" actId="1076"/>
          <ac:picMkLst>
            <pc:docMk/>
            <pc:sldMk cId="1270921013" sldId="257"/>
            <ac:picMk id="4" creationId="{E540504E-5258-AAF4-A24F-D4791EA8B6DA}"/>
          </ac:picMkLst>
        </pc:picChg>
      </pc:sldChg>
      <pc:sldChg chg="addSp delSp modSp mod">
        <pc:chgData name="Parmeet Singh" userId="aa8cda56-e747-427a-91c9-07edffda6bc6" providerId="ADAL" clId="{E5FDDADC-8C1B-4634-900C-A5484C392FA5}" dt="2025-02-24T12:27:33.059" v="67" actId="1076"/>
        <pc:sldMkLst>
          <pc:docMk/>
          <pc:sldMk cId="2289339979" sldId="260"/>
        </pc:sldMkLst>
        <pc:spChg chg="mod">
          <ac:chgData name="Parmeet Singh" userId="aa8cda56-e747-427a-91c9-07edffda6bc6" providerId="ADAL" clId="{E5FDDADC-8C1B-4634-900C-A5484C392FA5}" dt="2025-02-24T06:24:29.852" v="22" actId="20577"/>
          <ac:spMkLst>
            <pc:docMk/>
            <pc:sldMk cId="2289339979" sldId="260"/>
            <ac:spMk id="5" creationId="{C28B84CE-314B-8328-8F99-16C7367C4A5C}"/>
          </ac:spMkLst>
        </pc:spChg>
        <pc:spChg chg="add mod">
          <ac:chgData name="Parmeet Singh" userId="aa8cda56-e747-427a-91c9-07edffda6bc6" providerId="ADAL" clId="{E5FDDADC-8C1B-4634-900C-A5484C392FA5}" dt="2025-02-24T12:27:33.059" v="67" actId="1076"/>
          <ac:spMkLst>
            <pc:docMk/>
            <pc:sldMk cId="2289339979" sldId="260"/>
            <ac:spMk id="6" creationId="{113678E2-47DC-7CE0-BD2D-197F34CF9076}"/>
          </ac:spMkLst>
        </pc:spChg>
        <pc:picChg chg="del mod">
          <ac:chgData name="Parmeet Singh" userId="aa8cda56-e747-427a-91c9-07edffda6bc6" providerId="ADAL" clId="{E5FDDADC-8C1B-4634-900C-A5484C392FA5}" dt="2025-02-24T12:27:02.535" v="62" actId="478"/>
          <ac:picMkLst>
            <pc:docMk/>
            <pc:sldMk cId="2289339979" sldId="260"/>
            <ac:picMk id="3" creationId="{466B46C4-B667-F52E-775B-64F5FA4C37D9}"/>
          </ac:picMkLst>
        </pc:picChg>
        <pc:picChg chg="add mod">
          <ac:chgData name="Parmeet Singh" userId="aa8cda56-e747-427a-91c9-07edffda6bc6" providerId="ADAL" clId="{E5FDDADC-8C1B-4634-900C-A5484C392FA5}" dt="2025-02-24T12:27:28.839" v="64" actId="27614"/>
          <ac:picMkLst>
            <pc:docMk/>
            <pc:sldMk cId="2289339979" sldId="260"/>
            <ac:picMk id="4" creationId="{45F277D1-05C5-03CA-9E91-B69EBB0840EF}"/>
          </ac:picMkLst>
        </pc:picChg>
      </pc:sldChg>
      <pc:sldChg chg="addSp delSp modSp mod">
        <pc:chgData name="Parmeet Singh" userId="aa8cda56-e747-427a-91c9-07edffda6bc6" providerId="ADAL" clId="{E5FDDADC-8C1B-4634-900C-A5484C392FA5}" dt="2025-02-24T12:27:28.842" v="65" actId="962"/>
        <pc:sldMkLst>
          <pc:docMk/>
          <pc:sldMk cId="4188190590" sldId="261"/>
        </pc:sldMkLst>
        <pc:spChg chg="add mod">
          <ac:chgData name="Parmeet Singh" userId="aa8cda56-e747-427a-91c9-07edffda6bc6" providerId="ADAL" clId="{E5FDDADC-8C1B-4634-900C-A5484C392FA5}" dt="2025-02-24T12:26:03.259" v="38" actId="1076"/>
          <ac:spMkLst>
            <pc:docMk/>
            <pc:sldMk cId="4188190590" sldId="261"/>
            <ac:spMk id="5" creationId="{409C0E01-EE19-A427-2B69-9FAFE9EF5D22}"/>
          </ac:spMkLst>
        </pc:spChg>
        <pc:spChg chg="mod">
          <ac:chgData name="Parmeet Singh" userId="aa8cda56-e747-427a-91c9-07edffda6bc6" providerId="ADAL" clId="{E5FDDADC-8C1B-4634-900C-A5484C392FA5}" dt="2025-02-24T06:24:26.322" v="20" actId="20577"/>
          <ac:spMkLst>
            <pc:docMk/>
            <pc:sldMk cId="4188190590" sldId="261"/>
            <ac:spMk id="6" creationId="{34187D1A-1974-2A2D-1A49-42D44027A3C3}"/>
          </ac:spMkLst>
        </pc:spChg>
        <pc:spChg chg="del mod">
          <ac:chgData name="Parmeet Singh" userId="aa8cda56-e747-427a-91c9-07edffda6bc6" providerId="ADAL" clId="{E5FDDADC-8C1B-4634-900C-A5484C392FA5}" dt="2025-02-24T12:25:58.256" v="36" actId="21"/>
          <ac:spMkLst>
            <pc:docMk/>
            <pc:sldMk cId="4188190590" sldId="261"/>
            <ac:spMk id="7" creationId="{409C0E01-EE19-A427-2B69-9FAFE9EF5D22}"/>
          </ac:spMkLst>
        </pc:spChg>
        <pc:spChg chg="add mod">
          <ac:chgData name="Parmeet Singh" userId="aa8cda56-e747-427a-91c9-07edffda6bc6" providerId="ADAL" clId="{E5FDDADC-8C1B-4634-900C-A5484C392FA5}" dt="2025-02-24T12:27:28.842" v="65" actId="962"/>
          <ac:spMkLst>
            <pc:docMk/>
            <pc:sldMk cId="4188190590" sldId="261"/>
            <ac:spMk id="9" creationId="{DE5EFE6A-DD7F-0208-C47F-F130A887B147}"/>
          </ac:spMkLst>
        </pc:spChg>
        <pc:picChg chg="del mod">
          <ac:chgData name="Parmeet Singh" userId="aa8cda56-e747-427a-91c9-07edffda6bc6" providerId="ADAL" clId="{E5FDDADC-8C1B-4634-900C-A5484C392FA5}" dt="2025-02-24T12:25:32.826" v="29" actId="478"/>
          <ac:picMkLst>
            <pc:docMk/>
            <pc:sldMk cId="4188190590" sldId="261"/>
            <ac:picMk id="3" creationId="{CDE3046D-3F8E-DD64-08E0-311C98E0E189}"/>
          </ac:picMkLst>
        </pc:picChg>
        <pc:picChg chg="add mod">
          <ac:chgData name="Parmeet Singh" userId="aa8cda56-e747-427a-91c9-07edffda6bc6" providerId="ADAL" clId="{E5FDDADC-8C1B-4634-900C-A5484C392FA5}" dt="2025-02-24T12:25:55.400" v="35" actId="1076"/>
          <ac:picMkLst>
            <pc:docMk/>
            <pc:sldMk cId="4188190590" sldId="261"/>
            <ac:picMk id="4" creationId="{736D0CCB-FCE1-A8F8-E112-B3B49890352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594" y="389709"/>
            <a:ext cx="2024063" cy="829028"/>
          </a:xfrm>
        </p:spPr>
        <p:txBody>
          <a:bodyPr anchor="b"/>
          <a:lstStyle>
            <a:lvl1pPr algn="ctr"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656" y="1250708"/>
            <a:ext cx="1785938" cy="574917"/>
          </a:xfrm>
        </p:spPr>
        <p:txBody>
          <a:bodyPr/>
          <a:lstStyle>
            <a:lvl1pPr marL="0" indent="0" algn="ctr">
              <a:buNone/>
              <a:defRPr sz="625"/>
            </a:lvl1pPr>
            <a:lvl2pPr marL="119055" indent="0" algn="ctr">
              <a:buNone/>
              <a:defRPr sz="521"/>
            </a:lvl2pPr>
            <a:lvl3pPr marL="238110" indent="0" algn="ctr">
              <a:buNone/>
              <a:defRPr sz="469"/>
            </a:lvl3pPr>
            <a:lvl4pPr marL="357165" indent="0" algn="ctr">
              <a:buNone/>
              <a:defRPr sz="417"/>
            </a:lvl4pPr>
            <a:lvl5pPr marL="476220" indent="0" algn="ctr">
              <a:buNone/>
              <a:defRPr sz="417"/>
            </a:lvl5pPr>
            <a:lvl6pPr marL="595274" indent="0" algn="ctr">
              <a:buNone/>
              <a:defRPr sz="417"/>
            </a:lvl6pPr>
            <a:lvl7pPr marL="714329" indent="0" algn="ctr">
              <a:buNone/>
              <a:defRPr sz="417"/>
            </a:lvl7pPr>
            <a:lvl8pPr marL="833384" indent="0" algn="ctr">
              <a:buNone/>
              <a:defRPr sz="417"/>
            </a:lvl8pPr>
            <a:lvl9pPr marL="952439" indent="0" algn="ctr">
              <a:buNone/>
              <a:defRPr sz="4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3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4082" y="126780"/>
            <a:ext cx="513457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711" y="126780"/>
            <a:ext cx="1510605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5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71" y="593659"/>
            <a:ext cx="2053828" cy="990534"/>
          </a:xfrm>
        </p:spPr>
        <p:txBody>
          <a:bodyPr anchor="b"/>
          <a:lstStyle>
            <a:lvl1pPr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71" y="1593564"/>
            <a:ext cx="2053828" cy="520898"/>
          </a:xfrm>
        </p:spPr>
        <p:txBody>
          <a:bodyPr/>
          <a:lstStyle>
            <a:lvl1pPr marL="0" indent="0">
              <a:buNone/>
              <a:defRPr sz="625">
                <a:solidFill>
                  <a:schemeClr val="tx1"/>
                </a:solidFill>
              </a:defRPr>
            </a:lvl1pPr>
            <a:lvl2pPr marL="119055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2pPr>
            <a:lvl3pPr marL="238110" indent="0">
              <a:buNone/>
              <a:defRPr sz="469">
                <a:solidFill>
                  <a:schemeClr val="tx1">
                    <a:tint val="75000"/>
                  </a:schemeClr>
                </a:solidFill>
              </a:defRPr>
            </a:lvl3pPr>
            <a:lvl4pPr marL="35716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4pPr>
            <a:lvl5pPr marL="476220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5pPr>
            <a:lvl6pPr marL="59527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6pPr>
            <a:lvl7pPr marL="71432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7pPr>
            <a:lvl8pPr marL="83338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8pPr>
            <a:lvl9pPr marL="95243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711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5508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1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26780"/>
            <a:ext cx="2053828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021" y="583737"/>
            <a:ext cx="1007380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" y="869818"/>
            <a:ext cx="100738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5508" y="583737"/>
            <a:ext cx="1012341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5508" y="869818"/>
            <a:ext cx="1012341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3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9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6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2341" y="342856"/>
            <a:ext cx="1205508" cy="1692231"/>
          </a:xfrm>
        </p:spPr>
        <p:txBody>
          <a:bodyPr/>
          <a:lstStyle>
            <a:lvl1pPr>
              <a:defRPr sz="833"/>
            </a:lvl1pPr>
            <a:lvl2pPr>
              <a:defRPr sz="729"/>
            </a:lvl2pPr>
            <a:lvl3pPr>
              <a:defRPr sz="625"/>
            </a:lvl3pPr>
            <a:lvl4pPr>
              <a:defRPr sz="521"/>
            </a:lvl4pPr>
            <a:lvl5pPr>
              <a:defRPr sz="521"/>
            </a:lvl5pPr>
            <a:lvl6pPr>
              <a:defRPr sz="521"/>
            </a:lvl6pPr>
            <a:lvl7pPr>
              <a:defRPr sz="521"/>
            </a:lvl7pPr>
            <a:lvl8pPr>
              <a:defRPr sz="521"/>
            </a:lvl8pPr>
            <a:lvl9pPr>
              <a:defRPr sz="52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5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2341" y="342856"/>
            <a:ext cx="1205508" cy="1692231"/>
          </a:xfrm>
        </p:spPr>
        <p:txBody>
          <a:bodyPr anchor="t"/>
          <a:lstStyle>
            <a:lvl1pPr marL="0" indent="0">
              <a:buNone/>
              <a:defRPr sz="833"/>
            </a:lvl1pPr>
            <a:lvl2pPr marL="119055" indent="0">
              <a:buNone/>
              <a:defRPr sz="729"/>
            </a:lvl2pPr>
            <a:lvl3pPr marL="238110" indent="0">
              <a:buNone/>
              <a:defRPr sz="625"/>
            </a:lvl3pPr>
            <a:lvl4pPr marL="357165" indent="0">
              <a:buNone/>
              <a:defRPr sz="521"/>
            </a:lvl4pPr>
            <a:lvl5pPr marL="476220" indent="0">
              <a:buNone/>
              <a:defRPr sz="521"/>
            </a:lvl5pPr>
            <a:lvl6pPr marL="595274" indent="0">
              <a:buNone/>
              <a:defRPr sz="521"/>
            </a:lvl6pPr>
            <a:lvl7pPr marL="714329" indent="0">
              <a:buNone/>
              <a:defRPr sz="521"/>
            </a:lvl7pPr>
            <a:lvl8pPr marL="833384" indent="0">
              <a:buNone/>
              <a:defRPr sz="521"/>
            </a:lvl8pPr>
            <a:lvl9pPr marL="952439" indent="0">
              <a:buNone/>
              <a:defRPr sz="52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8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711" y="126780"/>
            <a:ext cx="2053828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711" y="633898"/>
            <a:ext cx="2053828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711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8789" y="2207066"/>
            <a:ext cx="803672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81758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38110" rtl="0" eaLnBrk="1" latinLnBrk="0" hangingPunct="1">
        <a:lnSpc>
          <a:spcPct val="90000"/>
        </a:lnSpc>
        <a:spcBef>
          <a:spcPct val="0"/>
        </a:spcBef>
        <a:buNone/>
        <a:defRPr sz="11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527" indent="-59527" algn="l" defTabSz="238110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729" kern="1200">
          <a:solidFill>
            <a:schemeClr val="tx1"/>
          </a:solidFill>
          <a:latin typeface="+mn-lt"/>
          <a:ea typeface="+mn-ea"/>
          <a:cs typeface="+mn-cs"/>
        </a:defRPr>
      </a:lvl1pPr>
      <a:lvl2pPr marL="17858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29763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521" kern="1200">
          <a:solidFill>
            <a:schemeClr val="tx1"/>
          </a:solidFill>
          <a:latin typeface="+mn-lt"/>
          <a:ea typeface="+mn-ea"/>
          <a:cs typeface="+mn-cs"/>
        </a:defRPr>
      </a:lvl3pPr>
      <a:lvl4pPr marL="41669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53574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65480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7385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9291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1011966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1pPr>
      <a:lvl2pPr marL="11905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2pPr>
      <a:lvl3pPr marL="23811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3pPr>
      <a:lvl4pPr marL="35716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47622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59527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1432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3338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95243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442258"/>
            <a:ext cx="2352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2025 Editable exhibitor banner – 250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E540504E-5258-AAF4-A24F-D4791EA8B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-115794"/>
            <a:ext cx="901700" cy="73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187D1A-1974-2A2D-1A49-42D44027A3C3}"/>
              </a:ext>
            </a:extLst>
          </p:cNvPr>
          <p:cNvSpPr txBox="1"/>
          <p:nvPr/>
        </p:nvSpPr>
        <p:spPr>
          <a:xfrm>
            <a:off x="25400" y="1778942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pic>
        <p:nvPicPr>
          <p:cNvPr id="4" name="Picture 3" descr="A blue and white card with white text&#10;&#10;AI-generated content may be incorrect.">
            <a:extLst>
              <a:ext uri="{FF2B5EF4-FFF2-40B4-BE49-F238E27FC236}">
                <a16:creationId xmlns:a16="http://schemas.microsoft.com/office/drawing/2014/main" id="{736D0CCB-FCE1-A8F8-E112-B3B498903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9C0E01-EE19-A427-2B69-9FAFE9EF5D22}"/>
              </a:ext>
            </a:extLst>
          </p:cNvPr>
          <p:cNvSpPr txBox="1"/>
          <p:nvPr/>
        </p:nvSpPr>
        <p:spPr>
          <a:xfrm>
            <a:off x="1282700" y="1778942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EFE6A-DD7F-0208-C47F-F130A887B147}"/>
              </a:ext>
            </a:extLst>
          </p:cNvPr>
          <p:cNvSpPr txBox="1"/>
          <p:nvPr/>
        </p:nvSpPr>
        <p:spPr>
          <a:xfrm>
            <a:off x="65881" y="1746250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90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28B84CE-314B-8328-8F99-16C7367C4A5C}"/>
              </a:ext>
            </a:extLst>
          </p:cNvPr>
          <p:cNvSpPr txBox="1"/>
          <p:nvPr/>
        </p:nvSpPr>
        <p:spPr>
          <a:xfrm>
            <a:off x="25400" y="1778942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</a:t>
            </a:r>
            <a:r>
              <a:rPr lang="en-US" sz="900" b="1">
                <a:solidFill>
                  <a:schemeClr val="bg1"/>
                </a:solidFill>
                <a:latin typeface="Helvetica" pitchFamily="2" charset="0"/>
              </a:rPr>
              <a:t>STAND No</a:t>
            </a:r>
            <a:endParaRPr lang="en-US" sz="9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pic>
        <p:nvPicPr>
          <p:cNvPr id="4" name="Picture 3" descr="A blue and white sign with a group of people&#10;&#10;AI-generated content may be incorrect.">
            <a:extLst>
              <a:ext uri="{FF2B5EF4-FFF2-40B4-BE49-F238E27FC236}">
                <a16:creationId xmlns:a16="http://schemas.microsoft.com/office/drawing/2014/main" id="{45F277D1-05C5-03CA-9E91-B69EBB084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3678E2-47DC-7CE0-BD2D-197F34CF9076}"/>
              </a:ext>
            </a:extLst>
          </p:cNvPr>
          <p:cNvSpPr txBox="1"/>
          <p:nvPr/>
        </p:nvSpPr>
        <p:spPr>
          <a:xfrm>
            <a:off x="62706" y="1778942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339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119</TotalTime>
  <Words>105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3</cp:revision>
  <dcterms:created xsi:type="dcterms:W3CDTF">2024-02-26T05:00:44Z</dcterms:created>
  <dcterms:modified xsi:type="dcterms:W3CDTF">2025-02-24T12:27:33Z</dcterms:modified>
</cp:coreProperties>
</file>