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0" r:id="rId3"/>
    <p:sldId id="261" r:id="rId4"/>
  </p:sldIdLst>
  <p:sldSz cx="2857500" cy="2381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7CC8C9-EED2-4410-92CF-541AE2462FF3}" v="7" dt="2025-02-24T12:29:33.1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00" autoAdjust="0"/>
    <p:restoredTop sz="94660"/>
  </p:normalViewPr>
  <p:slideViewPr>
    <p:cSldViewPr snapToGrid="0">
      <p:cViewPr varScale="1">
        <p:scale>
          <a:sx n="301" d="100"/>
          <a:sy n="301" d="100"/>
        </p:scale>
        <p:origin x="2484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rmeet Singh" userId="aa8cda56-e747-427a-91c9-07edffda6bc6" providerId="ADAL" clId="{897CC8C9-EED2-4410-92CF-541AE2462FF3}"/>
    <pc:docChg chg="custSel modSld">
      <pc:chgData name="Parmeet Singh" userId="aa8cda56-e747-427a-91c9-07edffda6bc6" providerId="ADAL" clId="{897CC8C9-EED2-4410-92CF-541AE2462FF3}" dt="2025-02-24T12:32:56.457" v="115" actId="1076"/>
      <pc:docMkLst>
        <pc:docMk/>
      </pc:docMkLst>
      <pc:sldChg chg="addSp modSp mod">
        <pc:chgData name="Parmeet Singh" userId="aa8cda56-e747-427a-91c9-07edffda6bc6" providerId="ADAL" clId="{897CC8C9-EED2-4410-92CF-541AE2462FF3}" dt="2025-02-24T11:18:02.982" v="52" actId="255"/>
        <pc:sldMkLst>
          <pc:docMk/>
          <pc:sldMk cId="1270921013" sldId="257"/>
        </pc:sldMkLst>
        <pc:spChg chg="mod">
          <ac:chgData name="Parmeet Singh" userId="aa8cda56-e747-427a-91c9-07edffda6bc6" providerId="ADAL" clId="{897CC8C9-EED2-4410-92CF-541AE2462FF3}" dt="2025-02-24T11:18:02.982" v="52" actId="255"/>
          <ac:spMkLst>
            <pc:docMk/>
            <pc:sldMk cId="1270921013" sldId="257"/>
            <ac:spMk id="2" creationId="{46628210-DC71-0478-1A74-59B4C61B0DEF}"/>
          </ac:spMkLst>
        </pc:spChg>
        <pc:picChg chg="add mod">
          <ac:chgData name="Parmeet Singh" userId="aa8cda56-e747-427a-91c9-07edffda6bc6" providerId="ADAL" clId="{897CC8C9-EED2-4410-92CF-541AE2462FF3}" dt="2025-02-24T06:01:10.813" v="44" actId="1076"/>
          <ac:picMkLst>
            <pc:docMk/>
            <pc:sldMk cId="1270921013" sldId="257"/>
            <ac:picMk id="4" creationId="{CE875B81-7545-FED4-2253-702E4AFCBD6F}"/>
          </ac:picMkLst>
        </pc:picChg>
      </pc:sldChg>
      <pc:sldChg chg="addSp delSp modSp mod">
        <pc:chgData name="Parmeet Singh" userId="aa8cda56-e747-427a-91c9-07edffda6bc6" providerId="ADAL" clId="{897CC8C9-EED2-4410-92CF-541AE2462FF3}" dt="2025-02-24T12:32:56.457" v="115" actId="1076"/>
        <pc:sldMkLst>
          <pc:docMk/>
          <pc:sldMk cId="3535393795" sldId="260"/>
        </pc:sldMkLst>
        <pc:spChg chg="add del mod">
          <ac:chgData name="Parmeet Singh" userId="aa8cda56-e747-427a-91c9-07edffda6bc6" providerId="ADAL" clId="{897CC8C9-EED2-4410-92CF-541AE2462FF3}" dt="2025-02-24T12:28:11.875" v="60" actId="478"/>
          <ac:spMkLst>
            <pc:docMk/>
            <pc:sldMk cId="3535393795" sldId="260"/>
            <ac:spMk id="2" creationId="{B3849A8F-09BB-783A-3E87-80B71EB2B69B}"/>
          </ac:spMkLst>
        </pc:spChg>
        <pc:spChg chg="mod">
          <ac:chgData name="Parmeet Singh" userId="aa8cda56-e747-427a-91c9-07edffda6bc6" providerId="ADAL" clId="{897CC8C9-EED2-4410-92CF-541AE2462FF3}" dt="2025-02-24T06:24:43.174" v="46" actId="20577"/>
          <ac:spMkLst>
            <pc:docMk/>
            <pc:sldMk cId="3535393795" sldId="260"/>
            <ac:spMk id="6" creationId="{34187D1A-1974-2A2D-1A49-42D44027A3C3}"/>
          </ac:spMkLst>
        </pc:spChg>
        <pc:spChg chg="add mod">
          <ac:chgData name="Parmeet Singh" userId="aa8cda56-e747-427a-91c9-07edffda6bc6" providerId="ADAL" clId="{897CC8C9-EED2-4410-92CF-541AE2462FF3}" dt="2025-02-24T12:29:28.870" v="113" actId="1076"/>
          <ac:spMkLst>
            <pc:docMk/>
            <pc:sldMk cId="3535393795" sldId="260"/>
            <ac:spMk id="7" creationId="{F4D847BA-0025-BFFD-A590-ED2251530D6F}"/>
          </ac:spMkLst>
        </pc:spChg>
        <pc:spChg chg="add mod">
          <ac:chgData name="Parmeet Singh" userId="aa8cda56-e747-427a-91c9-07edffda6bc6" providerId="ADAL" clId="{897CC8C9-EED2-4410-92CF-541AE2462FF3}" dt="2025-02-24T12:29:08.560" v="108" actId="20577"/>
          <ac:spMkLst>
            <pc:docMk/>
            <pc:sldMk cId="3535393795" sldId="260"/>
            <ac:spMk id="8" creationId="{489D0256-B89C-DF6A-8FA2-C3973846EC5C}"/>
          </ac:spMkLst>
        </pc:spChg>
        <pc:picChg chg="del mod">
          <ac:chgData name="Parmeet Singh" userId="aa8cda56-e747-427a-91c9-07edffda6bc6" providerId="ADAL" clId="{897CC8C9-EED2-4410-92CF-541AE2462FF3}" dt="2025-02-24T12:28:05.014" v="57" actId="478"/>
          <ac:picMkLst>
            <pc:docMk/>
            <pc:sldMk cId="3535393795" sldId="260"/>
            <ac:picMk id="3" creationId="{2950F79B-BD59-3D4D-4361-DA9E8C104191}"/>
          </ac:picMkLst>
        </pc:picChg>
        <pc:picChg chg="add mod">
          <ac:chgData name="Parmeet Singh" userId="aa8cda56-e747-427a-91c9-07edffda6bc6" providerId="ADAL" clId="{897CC8C9-EED2-4410-92CF-541AE2462FF3}" dt="2025-02-24T12:32:56.457" v="115" actId="1076"/>
          <ac:picMkLst>
            <pc:docMk/>
            <pc:sldMk cId="3535393795" sldId="260"/>
            <ac:picMk id="5" creationId="{E06F9E8B-E3EB-F1A6-5787-C048E7EFB5E5}"/>
          </ac:picMkLst>
        </pc:picChg>
      </pc:sldChg>
      <pc:sldChg chg="addSp delSp modSp mod">
        <pc:chgData name="Parmeet Singh" userId="aa8cda56-e747-427a-91c9-07edffda6bc6" providerId="ADAL" clId="{897CC8C9-EED2-4410-92CF-541AE2462FF3}" dt="2025-02-24T12:29:33.140" v="114"/>
        <pc:sldMkLst>
          <pc:docMk/>
          <pc:sldMk cId="2221505005" sldId="261"/>
        </pc:sldMkLst>
        <pc:spChg chg="mod">
          <ac:chgData name="Parmeet Singh" userId="aa8cda56-e747-427a-91c9-07edffda6bc6" providerId="ADAL" clId="{897CC8C9-EED2-4410-92CF-541AE2462FF3}" dt="2025-02-24T06:24:46.582" v="48" actId="20577"/>
          <ac:spMkLst>
            <pc:docMk/>
            <pc:sldMk cId="2221505005" sldId="261"/>
            <ac:spMk id="5" creationId="{34187D1A-1974-2A2D-1A49-42D44027A3C3}"/>
          </ac:spMkLst>
        </pc:spChg>
        <pc:spChg chg="add mod">
          <ac:chgData name="Parmeet Singh" userId="aa8cda56-e747-427a-91c9-07edffda6bc6" providerId="ADAL" clId="{897CC8C9-EED2-4410-92CF-541AE2462FF3}" dt="2025-02-24T12:29:33.140" v="114"/>
          <ac:spMkLst>
            <pc:docMk/>
            <pc:sldMk cId="2221505005" sldId="261"/>
            <ac:spMk id="6" creationId="{3C918388-4F4E-D3C5-256D-225D57FC63D1}"/>
          </ac:spMkLst>
        </pc:spChg>
        <pc:picChg chg="add mod">
          <ac:chgData name="Parmeet Singh" userId="aa8cda56-e747-427a-91c9-07edffda6bc6" providerId="ADAL" clId="{897CC8C9-EED2-4410-92CF-541AE2462FF3}" dt="2025-02-24T12:29:27.221" v="111" actId="27614"/>
          <ac:picMkLst>
            <pc:docMk/>
            <pc:sldMk cId="2221505005" sldId="261"/>
            <ac:picMk id="3" creationId="{FB43607F-C75E-A335-01BB-86052F5E78C3}"/>
          </ac:picMkLst>
        </pc:picChg>
        <pc:picChg chg="del mod">
          <ac:chgData name="Parmeet Singh" userId="aa8cda56-e747-427a-91c9-07edffda6bc6" providerId="ADAL" clId="{897CC8C9-EED2-4410-92CF-541AE2462FF3}" dt="2025-02-24T12:29:15.840" v="109" actId="478"/>
          <ac:picMkLst>
            <pc:docMk/>
            <pc:sldMk cId="2221505005" sldId="261"/>
            <ac:picMk id="4" creationId="{8A62C6C1-61AF-522A-3277-C9B94BF36C7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313" y="389709"/>
            <a:ext cx="2428875" cy="829028"/>
          </a:xfrm>
        </p:spPr>
        <p:txBody>
          <a:bodyPr anchor="b"/>
          <a:lstStyle>
            <a:lvl1pPr algn="ctr">
              <a:defRPr sz="18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88" y="1250708"/>
            <a:ext cx="2143125" cy="574917"/>
          </a:xfrm>
        </p:spPr>
        <p:txBody>
          <a:bodyPr/>
          <a:lstStyle>
            <a:lvl1pPr marL="0" indent="0" algn="ctr">
              <a:buNone/>
              <a:defRPr sz="750"/>
            </a:lvl1pPr>
            <a:lvl2pPr marL="142875" indent="0" algn="ctr">
              <a:buNone/>
              <a:defRPr sz="625"/>
            </a:lvl2pPr>
            <a:lvl3pPr marL="285750" indent="0" algn="ctr">
              <a:buNone/>
              <a:defRPr sz="563"/>
            </a:lvl3pPr>
            <a:lvl4pPr marL="428625" indent="0" algn="ctr">
              <a:buNone/>
              <a:defRPr sz="500"/>
            </a:lvl4pPr>
            <a:lvl5pPr marL="571500" indent="0" algn="ctr">
              <a:buNone/>
              <a:defRPr sz="500"/>
            </a:lvl5pPr>
            <a:lvl6pPr marL="714375" indent="0" algn="ctr">
              <a:buNone/>
              <a:defRPr sz="500"/>
            </a:lvl6pPr>
            <a:lvl7pPr marL="857250" indent="0" algn="ctr">
              <a:buNone/>
              <a:defRPr sz="500"/>
            </a:lvl7pPr>
            <a:lvl8pPr marL="1000125" indent="0" algn="ctr">
              <a:buNone/>
              <a:defRPr sz="500"/>
            </a:lvl8pPr>
            <a:lvl9pPr marL="1143000" indent="0" algn="ctr">
              <a:buNone/>
              <a:defRPr sz="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376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296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44899" y="126780"/>
            <a:ext cx="616148" cy="20179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6453" y="126780"/>
            <a:ext cx="1812727" cy="20179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357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16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965" y="593659"/>
            <a:ext cx="2464594" cy="990534"/>
          </a:xfrm>
        </p:spPr>
        <p:txBody>
          <a:bodyPr anchor="b"/>
          <a:lstStyle>
            <a:lvl1pPr>
              <a:defRPr sz="18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965" y="1593564"/>
            <a:ext cx="2464594" cy="520898"/>
          </a:xfrm>
        </p:spPr>
        <p:txBody>
          <a:bodyPr/>
          <a:lstStyle>
            <a:lvl1pPr marL="0" indent="0">
              <a:buNone/>
              <a:defRPr sz="750">
                <a:solidFill>
                  <a:schemeClr val="tx1"/>
                </a:solidFill>
              </a:defRPr>
            </a:lvl1pPr>
            <a:lvl2pPr marL="142875" indent="0">
              <a:buNone/>
              <a:defRPr sz="625">
                <a:solidFill>
                  <a:schemeClr val="tx1">
                    <a:tint val="75000"/>
                  </a:schemeClr>
                </a:solidFill>
              </a:defRPr>
            </a:lvl2pPr>
            <a:lvl3pPr marL="285750" indent="0">
              <a:buNone/>
              <a:defRPr sz="563">
                <a:solidFill>
                  <a:schemeClr val="tx1">
                    <a:tint val="75000"/>
                  </a:schemeClr>
                </a:solidFill>
              </a:defRPr>
            </a:lvl3pPr>
            <a:lvl4pPr marL="4286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4pPr>
            <a:lvl5pPr marL="57150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5pPr>
            <a:lvl6pPr marL="71437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6pPr>
            <a:lvl7pPr marL="85725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7pPr>
            <a:lvl8pPr marL="10001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8pPr>
            <a:lvl9pPr marL="114300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99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6453" y="633898"/>
            <a:ext cx="1214438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6609" y="633898"/>
            <a:ext cx="1214438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12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126780"/>
            <a:ext cx="2464594" cy="460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826" y="583737"/>
            <a:ext cx="1208856" cy="286081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6826" y="869818"/>
            <a:ext cx="1208856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46609" y="583737"/>
            <a:ext cx="1214810" cy="286081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46609" y="869818"/>
            <a:ext cx="1214810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59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66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308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158750"/>
            <a:ext cx="921618" cy="555625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4810" y="342856"/>
            <a:ext cx="1446609" cy="1692231"/>
          </a:xfrm>
        </p:spPr>
        <p:txBody>
          <a:bodyPr/>
          <a:lstStyle>
            <a:lvl1pPr>
              <a:defRPr sz="1000"/>
            </a:lvl1pPr>
            <a:lvl2pPr>
              <a:defRPr sz="875"/>
            </a:lvl2pPr>
            <a:lvl3pPr>
              <a:defRPr sz="750"/>
            </a:lvl3pPr>
            <a:lvl4pPr>
              <a:defRPr sz="625"/>
            </a:lvl4pPr>
            <a:lvl5pPr>
              <a:defRPr sz="625"/>
            </a:lvl5pPr>
            <a:lvl6pPr>
              <a:defRPr sz="625"/>
            </a:lvl6pPr>
            <a:lvl7pPr>
              <a:defRPr sz="625"/>
            </a:lvl7pPr>
            <a:lvl8pPr>
              <a:defRPr sz="625"/>
            </a:lvl8pPr>
            <a:lvl9pPr>
              <a:defRPr sz="6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714375"/>
            <a:ext cx="921618" cy="1323468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9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158750"/>
            <a:ext cx="921618" cy="555625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14810" y="342856"/>
            <a:ext cx="1446609" cy="1692231"/>
          </a:xfrm>
        </p:spPr>
        <p:txBody>
          <a:bodyPr anchor="t"/>
          <a:lstStyle>
            <a:lvl1pPr marL="0" indent="0">
              <a:buNone/>
              <a:defRPr sz="1000"/>
            </a:lvl1pPr>
            <a:lvl2pPr marL="142875" indent="0">
              <a:buNone/>
              <a:defRPr sz="875"/>
            </a:lvl2pPr>
            <a:lvl3pPr marL="285750" indent="0">
              <a:buNone/>
              <a:defRPr sz="750"/>
            </a:lvl3pPr>
            <a:lvl4pPr marL="428625" indent="0">
              <a:buNone/>
              <a:defRPr sz="625"/>
            </a:lvl4pPr>
            <a:lvl5pPr marL="571500" indent="0">
              <a:buNone/>
              <a:defRPr sz="625"/>
            </a:lvl5pPr>
            <a:lvl6pPr marL="714375" indent="0">
              <a:buNone/>
              <a:defRPr sz="625"/>
            </a:lvl6pPr>
            <a:lvl7pPr marL="857250" indent="0">
              <a:buNone/>
              <a:defRPr sz="625"/>
            </a:lvl7pPr>
            <a:lvl8pPr marL="1000125" indent="0">
              <a:buNone/>
              <a:defRPr sz="625"/>
            </a:lvl8pPr>
            <a:lvl9pPr marL="1143000" indent="0">
              <a:buNone/>
              <a:defRPr sz="6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714375"/>
            <a:ext cx="921618" cy="1323468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005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6453" y="126780"/>
            <a:ext cx="2464594" cy="460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453" y="633898"/>
            <a:ext cx="2464594" cy="1510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453" y="2207066"/>
            <a:ext cx="642938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46547" y="2207066"/>
            <a:ext cx="964406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18109" y="2207066"/>
            <a:ext cx="642938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947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85750" rtl="0" eaLnBrk="1" latinLnBrk="0" hangingPunct="1">
        <a:lnSpc>
          <a:spcPct val="90000"/>
        </a:lnSpc>
        <a:spcBef>
          <a:spcPct val="0"/>
        </a:spcBef>
        <a:buNone/>
        <a:defRPr sz="13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1438" indent="-71438" algn="l" defTabSz="285750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875" kern="1200">
          <a:solidFill>
            <a:schemeClr val="tx1"/>
          </a:solidFill>
          <a:latin typeface="+mn-lt"/>
          <a:ea typeface="+mn-ea"/>
          <a:cs typeface="+mn-cs"/>
        </a:defRPr>
      </a:lvl1pPr>
      <a:lvl2pPr marL="2143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5000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6429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858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9286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715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2144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1pPr>
      <a:lvl2pPr marL="1428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2pPr>
      <a:lvl3pPr marL="2857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3pPr>
      <a:lvl4pPr marL="4286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5715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8572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001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1430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-31750" y="523589"/>
            <a:ext cx="280987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ADIPEC 2025 Editable exhibitor banner – 300 px x 250 </a:t>
            </a:r>
            <a:r>
              <a:rPr lang="en-US" sz="800" b="1" dirty="0" err="1"/>
              <a:t>px</a:t>
            </a:r>
            <a:endParaRPr lang="en-US" sz="800" b="1" dirty="0"/>
          </a:p>
          <a:p>
            <a:endParaRPr lang="en-US" sz="800" b="1" dirty="0"/>
          </a:p>
          <a:p>
            <a:r>
              <a:rPr lang="en-US" sz="800" dirty="0">
                <a:solidFill>
                  <a:srgbClr val="FF0000"/>
                </a:solidFill>
                <a:effectLst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800" dirty="0">
              <a:solidFill>
                <a:srgbClr val="FF0000"/>
              </a:solidFill>
            </a:endParaRPr>
          </a:p>
          <a:p>
            <a:endParaRPr lang="en-US" sz="800" dirty="0"/>
          </a:p>
          <a:p>
            <a:r>
              <a:rPr lang="en-US" sz="800" b="1" dirty="0"/>
              <a:t>To edit your banner:</a:t>
            </a:r>
          </a:p>
          <a:p>
            <a:r>
              <a:rPr lang="en-US" sz="800" dirty="0"/>
              <a:t>Please insert your stand number and logo in the white spaces of the next slide.</a:t>
            </a:r>
          </a:p>
          <a:p>
            <a:endParaRPr lang="en-US" sz="800" dirty="0"/>
          </a:p>
          <a:p>
            <a:r>
              <a:rPr lang="en-US" sz="800" b="1" dirty="0"/>
              <a:t>To save your banner: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800" dirty="0"/>
              <a:t>Click on ‘File’ &gt; ‘Save as’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800" dirty="0"/>
              <a:t>Choose your file destination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800" dirty="0"/>
              <a:t>Under ‘Save as file type’ choose JPEG or PNG</a:t>
            </a:r>
          </a:p>
        </p:txBody>
      </p:sp>
      <p:pic>
        <p:nvPicPr>
          <p:cNvPr id="4" name="Picture 3" descr="A logo with blue circles and text&#10;&#10;AI-generated content may be incorrect.">
            <a:extLst>
              <a:ext uri="{FF2B5EF4-FFF2-40B4-BE49-F238E27FC236}">
                <a16:creationId xmlns:a16="http://schemas.microsoft.com/office/drawing/2014/main" id="{CE875B81-7545-FED4-2253-702E4AFCB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50" y="-34178"/>
            <a:ext cx="850900" cy="69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4187D1A-1974-2A2D-1A49-42D44027A3C3}"/>
              </a:ext>
            </a:extLst>
          </p:cNvPr>
          <p:cNvSpPr txBox="1"/>
          <p:nvPr/>
        </p:nvSpPr>
        <p:spPr>
          <a:xfrm>
            <a:off x="146050" y="1765241"/>
            <a:ext cx="12573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  <p:pic>
        <p:nvPicPr>
          <p:cNvPr id="5" name="Picture 4" descr="A blue and white card with white text&#10;&#10;AI-generated content may be incorrect.">
            <a:extLst>
              <a:ext uri="{FF2B5EF4-FFF2-40B4-BE49-F238E27FC236}">
                <a16:creationId xmlns:a16="http://schemas.microsoft.com/office/drawing/2014/main" id="{E06F9E8B-E3EB-F1A6-5787-C048E7EFB5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857499" cy="23812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D847BA-0025-BFFD-A590-ED2251530D6F}"/>
              </a:ext>
            </a:extLst>
          </p:cNvPr>
          <p:cNvSpPr txBox="1"/>
          <p:nvPr/>
        </p:nvSpPr>
        <p:spPr>
          <a:xfrm>
            <a:off x="158750" y="1765241"/>
            <a:ext cx="12573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9D0256-B89C-DF6A-8FA2-C3973846EC5C}"/>
              </a:ext>
            </a:extLst>
          </p:cNvPr>
          <p:cNvSpPr txBox="1"/>
          <p:nvPr/>
        </p:nvSpPr>
        <p:spPr>
          <a:xfrm>
            <a:off x="1428750" y="1765241"/>
            <a:ext cx="12573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rgbClr val="002060"/>
                </a:solidFill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3535393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>
            <a:extLst>
              <a:ext uri="{FF2B5EF4-FFF2-40B4-BE49-F238E27FC236}">
                <a16:creationId xmlns:a16="http://schemas.microsoft.com/office/drawing/2014/main" id="{34187D1A-1974-2A2D-1A49-42D44027A3C3}"/>
              </a:ext>
            </a:extLst>
          </p:cNvPr>
          <p:cNvSpPr txBox="1"/>
          <p:nvPr/>
        </p:nvSpPr>
        <p:spPr>
          <a:xfrm>
            <a:off x="171450" y="1816041"/>
            <a:ext cx="12573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bg1"/>
                </a:solidFill>
                <a:latin typeface="Helvetica" pitchFamily="2" charset="0"/>
              </a:rPr>
              <a:t>INSERT </a:t>
            </a:r>
            <a:r>
              <a:rPr lang="en-US" sz="900" b="1">
                <a:solidFill>
                  <a:schemeClr val="bg1"/>
                </a:solidFill>
                <a:latin typeface="Helvetica" pitchFamily="2" charset="0"/>
              </a:rPr>
              <a:t>STAND No</a:t>
            </a:r>
            <a:endParaRPr lang="en-US" sz="900" b="1" dirty="0">
              <a:solidFill>
                <a:schemeClr val="bg1"/>
              </a:solidFill>
              <a:latin typeface="Helvetica" pitchFamily="2" charset="0"/>
            </a:endParaRPr>
          </a:p>
        </p:txBody>
      </p:sp>
      <p:pic>
        <p:nvPicPr>
          <p:cNvPr id="3" name="Picture 2" descr="A blue and white sign with a group of people&#10;&#10;AI-generated content may be incorrect.">
            <a:extLst>
              <a:ext uri="{FF2B5EF4-FFF2-40B4-BE49-F238E27FC236}">
                <a16:creationId xmlns:a16="http://schemas.microsoft.com/office/drawing/2014/main" id="{FB43607F-C75E-A335-01BB-86052F5E78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57499" cy="2381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C918388-4F4E-D3C5-256D-225D57FC63D1}"/>
              </a:ext>
            </a:extLst>
          </p:cNvPr>
          <p:cNvSpPr txBox="1"/>
          <p:nvPr/>
        </p:nvSpPr>
        <p:spPr>
          <a:xfrm>
            <a:off x="158750" y="1765241"/>
            <a:ext cx="12573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2221505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115</TotalTime>
  <Words>105</Words>
  <Application>Microsoft Office PowerPoint</Application>
  <PresentationFormat>Custom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Helvetica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Parmeet Singh</cp:lastModifiedBy>
  <cp:revision>4</cp:revision>
  <dcterms:created xsi:type="dcterms:W3CDTF">2024-02-26T05:00:44Z</dcterms:created>
  <dcterms:modified xsi:type="dcterms:W3CDTF">2025-02-24T12:32:58Z</dcterms:modified>
</cp:coreProperties>
</file>