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9" r:id="rId3"/>
    <p:sldId id="260" r:id="rId4"/>
  </p:sldIdLst>
  <p:sldSz cx="28575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75FB01-027E-416C-A517-2746DDC0725D}" v="1" dt="2025-02-24T06:02:24.7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13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415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rmeet Singh" userId="aa8cda56-e747-427a-91c9-07edffda6bc6" providerId="ADAL" clId="{B275FB01-027E-416C-A517-2746DDC0725D}"/>
    <pc:docChg chg="modSld">
      <pc:chgData name="Parmeet Singh" userId="aa8cda56-e747-427a-91c9-07edffda6bc6" providerId="ADAL" clId="{B275FB01-027E-416C-A517-2746DDC0725D}" dt="2025-02-24T11:18:19.916" v="17" actId="255"/>
      <pc:docMkLst>
        <pc:docMk/>
      </pc:docMkLst>
      <pc:sldChg chg="addSp modSp mod">
        <pc:chgData name="Parmeet Singh" userId="aa8cda56-e747-427a-91c9-07edffda6bc6" providerId="ADAL" clId="{B275FB01-027E-416C-A517-2746DDC0725D}" dt="2025-02-24T11:18:19.916" v="17" actId="255"/>
        <pc:sldMkLst>
          <pc:docMk/>
          <pc:sldMk cId="1270921013" sldId="257"/>
        </pc:sldMkLst>
        <pc:spChg chg="mod">
          <ac:chgData name="Parmeet Singh" userId="aa8cda56-e747-427a-91c9-07edffda6bc6" providerId="ADAL" clId="{B275FB01-027E-416C-A517-2746DDC0725D}" dt="2025-02-24T11:18:19.916" v="17" actId="255"/>
          <ac:spMkLst>
            <pc:docMk/>
            <pc:sldMk cId="1270921013" sldId="257"/>
            <ac:spMk id="2" creationId="{46628210-DC71-0478-1A74-59B4C61B0DEF}"/>
          </ac:spMkLst>
        </pc:spChg>
        <pc:picChg chg="add mod">
          <ac:chgData name="Parmeet Singh" userId="aa8cda56-e747-427a-91c9-07edffda6bc6" providerId="ADAL" clId="{B275FB01-027E-416C-A517-2746DDC0725D}" dt="2025-02-24T06:02:30.244" v="5" actId="1076"/>
          <ac:picMkLst>
            <pc:docMk/>
            <pc:sldMk cId="1270921013" sldId="257"/>
            <ac:picMk id="4" creationId="{4D4A18EF-81A7-53A3-15ED-788D50CD6E27}"/>
          </ac:picMkLst>
        </pc:picChg>
      </pc:sldChg>
      <pc:sldChg chg="modSp mod">
        <pc:chgData name="Parmeet Singh" userId="aa8cda56-e747-427a-91c9-07edffda6bc6" providerId="ADAL" clId="{B275FB01-027E-416C-A517-2746DDC0725D}" dt="2025-02-24T06:24:56.309" v="10" actId="20577"/>
        <pc:sldMkLst>
          <pc:docMk/>
          <pc:sldMk cId="2299164373" sldId="259"/>
        </pc:sldMkLst>
        <pc:spChg chg="mod">
          <ac:chgData name="Parmeet Singh" userId="aa8cda56-e747-427a-91c9-07edffda6bc6" providerId="ADAL" clId="{B275FB01-027E-416C-A517-2746DDC0725D}" dt="2025-02-24T06:24:56.309" v="10" actId="20577"/>
          <ac:spMkLst>
            <pc:docMk/>
            <pc:sldMk cId="2299164373" sldId="259"/>
            <ac:spMk id="6" creationId="{05B9A20E-58D2-6A90-B415-ED975053CB9C}"/>
          </ac:spMkLst>
        </pc:spChg>
        <pc:spChg chg="mod">
          <ac:chgData name="Parmeet Singh" userId="aa8cda56-e747-427a-91c9-07edffda6bc6" providerId="ADAL" clId="{B275FB01-027E-416C-A517-2746DDC0725D}" dt="2025-02-24T06:02:49.890" v="8" actId="13926"/>
          <ac:spMkLst>
            <pc:docMk/>
            <pc:sldMk cId="2299164373" sldId="259"/>
            <ac:spMk id="7" creationId="{0F4BC15F-D93C-7DC5-1488-30703C26FE19}"/>
          </ac:spMkLst>
        </pc:spChg>
        <pc:picChg chg="mod">
          <ac:chgData name="Parmeet Singh" userId="aa8cda56-e747-427a-91c9-07edffda6bc6" providerId="ADAL" clId="{B275FB01-027E-416C-A517-2746DDC0725D}" dt="2025-02-21T11:43:30.892" v="0" actId="1076"/>
          <ac:picMkLst>
            <pc:docMk/>
            <pc:sldMk cId="2299164373" sldId="259"/>
            <ac:picMk id="5" creationId="{C086452F-7542-58E7-CCFA-D37F09243F30}"/>
          </ac:picMkLst>
        </pc:picChg>
      </pc:sldChg>
      <pc:sldChg chg="modSp mod">
        <pc:chgData name="Parmeet Singh" userId="aa8cda56-e747-427a-91c9-07edffda6bc6" providerId="ADAL" clId="{B275FB01-027E-416C-A517-2746DDC0725D}" dt="2025-02-24T06:25:32.042" v="15" actId="20577"/>
        <pc:sldMkLst>
          <pc:docMk/>
          <pc:sldMk cId="3139542703" sldId="260"/>
        </pc:sldMkLst>
        <pc:spChg chg="mod">
          <ac:chgData name="Parmeet Singh" userId="aa8cda56-e747-427a-91c9-07edffda6bc6" providerId="ADAL" clId="{B275FB01-027E-416C-A517-2746DDC0725D}" dt="2025-02-24T06:25:32.042" v="15" actId="20577"/>
          <ac:spMkLst>
            <pc:docMk/>
            <pc:sldMk cId="3139542703" sldId="260"/>
            <ac:spMk id="7" creationId="{76C1E2E2-9D6E-E590-51AB-669BE90AE42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13" y="935302"/>
            <a:ext cx="2428875" cy="1989667"/>
          </a:xfrm>
        </p:spPr>
        <p:txBody>
          <a:bodyPr anchor="b"/>
          <a:lstStyle>
            <a:lvl1pPr algn="ctr"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88" y="3001698"/>
            <a:ext cx="2143125" cy="1379802"/>
          </a:xfrm>
        </p:spPr>
        <p:txBody>
          <a:bodyPr/>
          <a:lstStyle>
            <a:lvl1pPr marL="0" indent="0" algn="ctr">
              <a:buNone/>
              <a:defRPr sz="750"/>
            </a:lvl1pPr>
            <a:lvl2pPr marL="142875" indent="0" algn="ctr">
              <a:buNone/>
              <a:defRPr sz="625"/>
            </a:lvl2pPr>
            <a:lvl3pPr marL="285750" indent="0" algn="ctr">
              <a:buNone/>
              <a:defRPr sz="563"/>
            </a:lvl3pPr>
            <a:lvl4pPr marL="428625" indent="0" algn="ctr">
              <a:buNone/>
              <a:defRPr sz="500"/>
            </a:lvl4pPr>
            <a:lvl5pPr marL="571500" indent="0" algn="ctr">
              <a:buNone/>
              <a:defRPr sz="500"/>
            </a:lvl5pPr>
            <a:lvl6pPr marL="714375" indent="0" algn="ctr">
              <a:buNone/>
              <a:defRPr sz="500"/>
            </a:lvl6pPr>
            <a:lvl7pPr marL="857250" indent="0" algn="ctr">
              <a:buNone/>
              <a:defRPr sz="500"/>
            </a:lvl7pPr>
            <a:lvl8pPr marL="1000125" indent="0" algn="ctr">
              <a:buNone/>
              <a:defRPr sz="500"/>
            </a:lvl8pPr>
            <a:lvl9pPr marL="1143000" indent="0" algn="ctr">
              <a:buNone/>
              <a:defRPr sz="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403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826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44899" y="304271"/>
            <a:ext cx="616148" cy="48431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6453" y="304271"/>
            <a:ext cx="1812727" cy="484319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94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202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965" y="1424783"/>
            <a:ext cx="2464594" cy="2377281"/>
          </a:xfrm>
        </p:spPr>
        <p:txBody>
          <a:bodyPr anchor="b"/>
          <a:lstStyle>
            <a:lvl1pPr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965" y="3824554"/>
            <a:ext cx="2464594" cy="1250156"/>
          </a:xfrm>
        </p:spPr>
        <p:txBody>
          <a:bodyPr/>
          <a:lstStyle>
            <a:lvl1pPr marL="0" indent="0">
              <a:buNone/>
              <a:defRPr sz="750">
                <a:solidFill>
                  <a:schemeClr val="tx1"/>
                </a:solidFill>
              </a:defRPr>
            </a:lvl1pPr>
            <a:lvl2pPr marL="142875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2pPr>
            <a:lvl3pPr marL="285750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3pPr>
            <a:lvl4pPr marL="4286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5715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1437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85725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0001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1430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223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453" y="1521354"/>
            <a:ext cx="1214438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6609" y="1521354"/>
            <a:ext cx="1214438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193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04272"/>
            <a:ext cx="2464594" cy="11046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826" y="1400969"/>
            <a:ext cx="1208856" cy="686593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26" y="2087563"/>
            <a:ext cx="1208856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46609" y="1400969"/>
            <a:ext cx="1214810" cy="686593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46609" y="2087563"/>
            <a:ext cx="1214810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814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440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15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81000"/>
            <a:ext cx="921618" cy="1333500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810" y="822856"/>
            <a:ext cx="1446609" cy="4061354"/>
          </a:xfrm>
        </p:spPr>
        <p:txBody>
          <a:bodyPr/>
          <a:lstStyle>
            <a:lvl1pPr>
              <a:defRPr sz="1000"/>
            </a:lvl1pPr>
            <a:lvl2pPr>
              <a:defRPr sz="875"/>
            </a:lvl2pPr>
            <a:lvl3pPr>
              <a:defRPr sz="750"/>
            </a:lvl3pPr>
            <a:lvl4pPr>
              <a:defRPr sz="625"/>
            </a:lvl4pPr>
            <a:lvl5pPr>
              <a:defRPr sz="625"/>
            </a:lvl5pPr>
            <a:lvl6pPr>
              <a:defRPr sz="625"/>
            </a:lvl6pPr>
            <a:lvl7pPr>
              <a:defRPr sz="625"/>
            </a:lvl7pPr>
            <a:lvl8pPr>
              <a:defRPr sz="625"/>
            </a:lvl8pPr>
            <a:lvl9pPr>
              <a:defRPr sz="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1714500"/>
            <a:ext cx="921618" cy="3176323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514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81000"/>
            <a:ext cx="921618" cy="1333500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4810" y="822856"/>
            <a:ext cx="1446609" cy="4061354"/>
          </a:xfrm>
        </p:spPr>
        <p:txBody>
          <a:bodyPr anchor="t"/>
          <a:lstStyle>
            <a:lvl1pPr marL="0" indent="0">
              <a:buNone/>
              <a:defRPr sz="1000"/>
            </a:lvl1pPr>
            <a:lvl2pPr marL="142875" indent="0">
              <a:buNone/>
              <a:defRPr sz="875"/>
            </a:lvl2pPr>
            <a:lvl3pPr marL="285750" indent="0">
              <a:buNone/>
              <a:defRPr sz="750"/>
            </a:lvl3pPr>
            <a:lvl4pPr marL="428625" indent="0">
              <a:buNone/>
              <a:defRPr sz="625"/>
            </a:lvl4pPr>
            <a:lvl5pPr marL="571500" indent="0">
              <a:buNone/>
              <a:defRPr sz="625"/>
            </a:lvl5pPr>
            <a:lvl6pPr marL="714375" indent="0">
              <a:buNone/>
              <a:defRPr sz="625"/>
            </a:lvl6pPr>
            <a:lvl7pPr marL="857250" indent="0">
              <a:buNone/>
              <a:defRPr sz="625"/>
            </a:lvl7pPr>
            <a:lvl8pPr marL="1000125" indent="0">
              <a:buNone/>
              <a:defRPr sz="625"/>
            </a:lvl8pPr>
            <a:lvl9pPr marL="1143000" indent="0">
              <a:buNone/>
              <a:defRPr sz="6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1714500"/>
            <a:ext cx="921618" cy="3176323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241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6453" y="304272"/>
            <a:ext cx="2464594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53" y="1521354"/>
            <a:ext cx="2464594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453" y="5296960"/>
            <a:ext cx="64293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46547" y="5296960"/>
            <a:ext cx="964406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18109" y="5296960"/>
            <a:ext cx="64293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784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285750" rtl="0" eaLnBrk="1" latinLnBrk="0" hangingPunct="1">
        <a:lnSpc>
          <a:spcPct val="90000"/>
        </a:lnSpc>
        <a:spcBef>
          <a:spcPct val="0"/>
        </a:spcBef>
        <a:buNone/>
        <a:defRPr sz="13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438" indent="-71438" algn="l" defTabSz="285750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875" kern="1200">
          <a:solidFill>
            <a:schemeClr val="tx1"/>
          </a:solidFill>
          <a:latin typeface="+mn-lt"/>
          <a:ea typeface="+mn-ea"/>
          <a:cs typeface="+mn-cs"/>
        </a:defRPr>
      </a:lvl1pPr>
      <a:lvl2pPr marL="2143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5000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6429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858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9286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715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2144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2pPr>
      <a:lvl3pPr marL="2857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3pPr>
      <a:lvl4pPr marL="4286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5715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8572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001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1430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30272" y="1243092"/>
            <a:ext cx="241407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ADIPEC 2025 Editable exhibitor banner –300 </a:t>
            </a:r>
            <a:r>
              <a:rPr lang="en-US" sz="1400" b="1" dirty="0" err="1"/>
              <a:t>px</a:t>
            </a:r>
            <a:r>
              <a:rPr lang="en-US" sz="1400" b="1" dirty="0"/>
              <a:t> x 600 </a:t>
            </a:r>
            <a:r>
              <a:rPr lang="en-US" sz="1400" b="1" dirty="0" err="1"/>
              <a:t>px</a:t>
            </a:r>
            <a:endParaRPr lang="en-US" sz="1400" b="1" dirty="0"/>
          </a:p>
          <a:p>
            <a:endParaRPr lang="en-US" sz="1400" b="1" dirty="0"/>
          </a:p>
          <a:p>
            <a:r>
              <a:rPr lang="en-US" sz="14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1400" dirty="0">
              <a:solidFill>
                <a:srgbClr val="FF0000"/>
              </a:solidFill>
            </a:endParaRPr>
          </a:p>
          <a:p>
            <a:endParaRPr lang="en-US" sz="1400" dirty="0"/>
          </a:p>
          <a:p>
            <a:r>
              <a:rPr lang="en-US" sz="1400" b="1" dirty="0"/>
              <a:t>To edit your banner:</a:t>
            </a:r>
          </a:p>
          <a:p>
            <a:r>
              <a:rPr lang="en-US" sz="1400" dirty="0"/>
              <a:t>Please insert your stand number and logo in the white spaces of the next slide.</a:t>
            </a:r>
          </a:p>
          <a:p>
            <a:endParaRPr lang="en-US" sz="1400" dirty="0"/>
          </a:p>
          <a:p>
            <a:r>
              <a:rPr lang="en-US" sz="1400" b="1" dirty="0"/>
              <a:t>To save your banner: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400" dirty="0"/>
              <a:t>Click on ‘File’ &gt; ‘Save as’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400" dirty="0"/>
              <a:t>Choose your file destination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400" dirty="0"/>
              <a:t>Under ‘Save as file type’ choose JPEG or PNG</a:t>
            </a:r>
          </a:p>
        </p:txBody>
      </p:sp>
      <p:pic>
        <p:nvPicPr>
          <p:cNvPr id="4" name="Picture 3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4D4A18EF-81A7-53A3-15ED-788D50CD6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086" y="-107804"/>
            <a:ext cx="1652968" cy="135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B739202-0F82-AA68-1C93-B8B7607C8FCB}"/>
              </a:ext>
            </a:extLst>
          </p:cNvPr>
          <p:cNvSpPr txBox="1"/>
          <p:nvPr/>
        </p:nvSpPr>
        <p:spPr>
          <a:xfrm>
            <a:off x="315686" y="3605302"/>
            <a:ext cx="154622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 NO</a:t>
            </a:r>
          </a:p>
        </p:txBody>
      </p:sp>
      <p:pic>
        <p:nvPicPr>
          <p:cNvPr id="5" name="Picture 4" descr="A screen shot of a phone&#10;&#10;AI-generated content may be incorrect.">
            <a:extLst>
              <a:ext uri="{FF2B5EF4-FFF2-40B4-BE49-F238E27FC236}">
                <a16:creationId xmlns:a16="http://schemas.microsoft.com/office/drawing/2014/main" id="{C086452F-7542-58E7-CCFA-D37F09243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571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B9A20E-58D2-6A90-B415-ED975053CB9C}"/>
              </a:ext>
            </a:extLst>
          </p:cNvPr>
          <p:cNvSpPr txBox="1"/>
          <p:nvPr/>
        </p:nvSpPr>
        <p:spPr>
          <a:xfrm>
            <a:off x="141515" y="3478344"/>
            <a:ext cx="18251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4BC15F-D93C-7DC5-1488-30703C26FE19}"/>
              </a:ext>
            </a:extLst>
          </p:cNvPr>
          <p:cNvSpPr txBox="1"/>
          <p:nvPr/>
        </p:nvSpPr>
        <p:spPr>
          <a:xfrm>
            <a:off x="250372" y="4660151"/>
            <a:ext cx="15462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2299164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phone&#10;&#10;AI-generated content may be incorrect.">
            <a:extLst>
              <a:ext uri="{FF2B5EF4-FFF2-40B4-BE49-F238E27FC236}">
                <a16:creationId xmlns:a16="http://schemas.microsoft.com/office/drawing/2014/main" id="{3860563C-8973-2DD0-25F3-F1445BF744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5715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C1E2E2-9D6E-E590-51AB-669BE90AE42C}"/>
              </a:ext>
            </a:extLst>
          </p:cNvPr>
          <p:cNvSpPr txBox="1"/>
          <p:nvPr/>
        </p:nvSpPr>
        <p:spPr>
          <a:xfrm>
            <a:off x="174396" y="3532730"/>
            <a:ext cx="192291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Helvetica" pitchFamily="2" charset="0"/>
              </a:rPr>
              <a:t>INSERT </a:t>
            </a:r>
            <a:r>
              <a:rPr lang="en-US" sz="1200" b="1">
                <a:solidFill>
                  <a:schemeClr val="bg1"/>
                </a:solidFill>
                <a:latin typeface="Helvetica" pitchFamily="2" charset="0"/>
              </a:rPr>
              <a:t>STAND No</a:t>
            </a:r>
            <a:endParaRPr lang="en-US" sz="1200" b="1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42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111</TotalTime>
  <Words>102</Words>
  <Application>Microsoft Office PowerPoint</Application>
  <PresentationFormat>Custom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Parmeet Singh</cp:lastModifiedBy>
  <cp:revision>6</cp:revision>
  <dcterms:created xsi:type="dcterms:W3CDTF">2024-02-26T05:00:44Z</dcterms:created>
  <dcterms:modified xsi:type="dcterms:W3CDTF">2025-02-24T11:18:23Z</dcterms:modified>
</cp:coreProperties>
</file>