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6" r:id="rId4"/>
  </p:sldIdLst>
  <p:sldSz cx="11430000" cy="5972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526221E-370D-4E71-9DE3-E6321B9D3D4E}" v="1" dt="2025-02-24T06:21:29.06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126" d="100"/>
          <a:sy n="126" d="100"/>
        </p:scale>
        <p:origin x="738" y="1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E526221E-370D-4E71-9DE3-E6321B9D3D4E}"/>
    <pc:docChg chg="undo custSel modSld">
      <pc:chgData name="Parmeet Singh" userId="aa8cda56-e747-427a-91c9-07edffda6bc6" providerId="ADAL" clId="{E526221E-370D-4E71-9DE3-E6321B9D3D4E}" dt="2025-02-24T11:19:37.673" v="15" actId="1076"/>
      <pc:docMkLst>
        <pc:docMk/>
      </pc:docMkLst>
      <pc:sldChg chg="modSp mod">
        <pc:chgData name="Parmeet Singh" userId="aa8cda56-e747-427a-91c9-07edffda6bc6" providerId="ADAL" clId="{E526221E-370D-4E71-9DE3-E6321B9D3D4E}" dt="2025-02-24T06:22:26.652" v="13"/>
        <pc:sldMkLst>
          <pc:docMk/>
          <pc:sldMk cId="1800942799" sldId="256"/>
        </pc:sldMkLst>
        <pc:spChg chg="mod">
          <ac:chgData name="Parmeet Singh" userId="aa8cda56-e747-427a-91c9-07edffda6bc6" providerId="ADAL" clId="{E526221E-370D-4E71-9DE3-E6321B9D3D4E}" dt="2025-02-24T06:22:26.652" v="13"/>
          <ac:spMkLst>
            <pc:docMk/>
            <pc:sldMk cId="1800942799" sldId="256"/>
            <ac:spMk id="4" creationId="{309B06F8-C6DD-6217-AADD-2B6A858786C1}"/>
          </ac:spMkLst>
        </pc:spChg>
      </pc:sldChg>
      <pc:sldChg chg="addSp delSp modSp mod setBg">
        <pc:chgData name="Parmeet Singh" userId="aa8cda56-e747-427a-91c9-07edffda6bc6" providerId="ADAL" clId="{E526221E-370D-4E71-9DE3-E6321B9D3D4E}" dt="2025-02-24T11:19:37.673" v="15" actId="1076"/>
        <pc:sldMkLst>
          <pc:docMk/>
          <pc:sldMk cId="1270921013" sldId="257"/>
        </pc:sldMkLst>
        <pc:spChg chg="mod ord">
          <ac:chgData name="Parmeet Singh" userId="aa8cda56-e747-427a-91c9-07edffda6bc6" providerId="ADAL" clId="{E526221E-370D-4E71-9DE3-E6321B9D3D4E}" dt="2025-02-24T11:19:37.673" v="15" actId="1076"/>
          <ac:spMkLst>
            <pc:docMk/>
            <pc:sldMk cId="1270921013" sldId="257"/>
            <ac:spMk id="2" creationId="{46628210-DC71-0478-1A74-59B4C61B0DEF}"/>
          </ac:spMkLst>
        </pc:spChg>
        <pc:spChg chg="add del">
          <ac:chgData name="Parmeet Singh" userId="aa8cda56-e747-427a-91c9-07edffda6bc6" providerId="ADAL" clId="{E526221E-370D-4E71-9DE3-E6321B9D3D4E}" dt="2025-02-24T06:21:46.840" v="7" actId="26606"/>
          <ac:spMkLst>
            <pc:docMk/>
            <pc:sldMk cId="1270921013" sldId="257"/>
            <ac:spMk id="10" creationId="{D4974D33-8DC5-464E-8C6D-BE58F0669C17}"/>
          </ac:spMkLst>
        </pc:spChg>
        <pc:spChg chg="add del">
          <ac:chgData name="Parmeet Singh" userId="aa8cda56-e747-427a-91c9-07edffda6bc6" providerId="ADAL" clId="{E526221E-370D-4E71-9DE3-E6321B9D3D4E}" dt="2025-02-24T06:21:46.840" v="7" actId="26606"/>
          <ac:spMkLst>
            <pc:docMk/>
            <pc:sldMk cId="1270921013" sldId="257"/>
            <ac:spMk id="16" creationId="{F13C74B1-5B17-4795-BED0-7140497B445A}"/>
          </ac:spMkLst>
        </pc:spChg>
        <pc:grpChg chg="add del">
          <ac:chgData name="Parmeet Singh" userId="aa8cda56-e747-427a-91c9-07edffda6bc6" providerId="ADAL" clId="{E526221E-370D-4E71-9DE3-E6321B9D3D4E}" dt="2025-02-24T06:21:39.781" v="3" actId="26606"/>
          <ac:grpSpMkLst>
            <pc:docMk/>
            <pc:sldMk cId="1270921013" sldId="257"/>
            <ac:grpSpMk id="8" creationId="{3AFCAD34-1AFC-BC1A-F6B2-C34C63912EAB}"/>
          </ac:grpSpMkLst>
        </pc:grpChg>
        <pc:grpChg chg="add del">
          <ac:chgData name="Parmeet Singh" userId="aa8cda56-e747-427a-91c9-07edffda6bc6" providerId="ADAL" clId="{E526221E-370D-4E71-9DE3-E6321B9D3D4E}" dt="2025-02-24T06:21:41.630" v="5" actId="26606"/>
          <ac:grpSpMkLst>
            <pc:docMk/>
            <pc:sldMk cId="1270921013" sldId="257"/>
            <ac:grpSpMk id="12" creationId="{31C49F18-8757-4E87-5C2E-9D6D7B82BA3B}"/>
          </ac:grpSpMkLst>
        </pc:grpChg>
        <pc:picChg chg="add mod">
          <ac:chgData name="Parmeet Singh" userId="aa8cda56-e747-427a-91c9-07edffda6bc6" providerId="ADAL" clId="{E526221E-370D-4E71-9DE3-E6321B9D3D4E}" dt="2025-02-24T06:21:49.621" v="8" actId="1076"/>
          <ac:picMkLst>
            <pc:docMk/>
            <pc:sldMk cId="1270921013" sldId="257"/>
            <ac:picMk id="3" creationId="{0ABE8C7E-2A3E-8B41-E05F-E19F344B29EE}"/>
          </ac:picMkLst>
        </pc:picChg>
      </pc:sldChg>
      <pc:sldChg chg="modSp mod">
        <pc:chgData name="Parmeet Singh" userId="aa8cda56-e747-427a-91c9-07edffda6bc6" providerId="ADAL" clId="{E526221E-370D-4E71-9DE3-E6321B9D3D4E}" dt="2025-02-24T06:22:20.291" v="12"/>
        <pc:sldMkLst>
          <pc:docMk/>
          <pc:sldMk cId="1272133508" sldId="258"/>
        </pc:sldMkLst>
        <pc:spChg chg="mod">
          <ac:chgData name="Parmeet Singh" userId="aa8cda56-e747-427a-91c9-07edffda6bc6" providerId="ADAL" clId="{E526221E-370D-4E71-9DE3-E6321B9D3D4E}" dt="2025-02-24T06:22:20.291" v="12"/>
          <ac:spMkLst>
            <pc:docMk/>
            <pc:sldMk cId="1272133508" sldId="258"/>
            <ac:spMk id="7" creationId="{EA8448D4-B7C5-512A-06E9-26E30080A223}"/>
          </ac:spMkLst>
        </pc:spChg>
        <pc:spChg chg="mod">
          <ac:chgData name="Parmeet Singh" userId="aa8cda56-e747-427a-91c9-07edffda6bc6" providerId="ADAL" clId="{E526221E-370D-4E71-9DE3-E6321B9D3D4E}" dt="2025-02-24T06:22:06.369" v="11" actId="13926"/>
          <ac:spMkLst>
            <pc:docMk/>
            <pc:sldMk cId="1272133508" sldId="258"/>
            <ac:spMk id="8" creationId="{5957124D-203D-1CBC-FB0B-52A53679E4B2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77391"/>
            <a:ext cx="8572500" cy="2079202"/>
          </a:xfrm>
        </p:spPr>
        <p:txBody>
          <a:bodyPr anchor="b"/>
          <a:lstStyle>
            <a:lvl1pPr algn="ctr"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36775"/>
            <a:ext cx="8572500" cy="1441893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130" indent="0" algn="ctr">
              <a:buNone/>
              <a:defRPr sz="1742"/>
            </a:lvl2pPr>
            <a:lvl3pPr marL="796260" indent="0" algn="ctr">
              <a:buNone/>
              <a:defRPr sz="1567"/>
            </a:lvl3pPr>
            <a:lvl4pPr marL="1194389" indent="0" algn="ctr">
              <a:buNone/>
              <a:defRPr sz="1393"/>
            </a:lvl4pPr>
            <a:lvl5pPr marL="1592519" indent="0" algn="ctr">
              <a:buNone/>
              <a:defRPr sz="1393"/>
            </a:lvl5pPr>
            <a:lvl6pPr marL="1990649" indent="0" algn="ctr">
              <a:buNone/>
              <a:defRPr sz="1393"/>
            </a:lvl6pPr>
            <a:lvl7pPr marL="2388779" indent="0" algn="ctr">
              <a:buNone/>
              <a:defRPr sz="1393"/>
            </a:lvl7pPr>
            <a:lvl8pPr marL="2786908" indent="0" algn="ctr">
              <a:buNone/>
              <a:defRPr sz="1393"/>
            </a:lvl8pPr>
            <a:lvl9pPr marL="3185038" indent="0" algn="ctr">
              <a:buNone/>
              <a:defRPr sz="13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7963"/>
            <a:ext cx="2464594" cy="50611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7963"/>
            <a:ext cx="7250906" cy="5061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88898"/>
            <a:ext cx="9858375" cy="2484258"/>
          </a:xfrm>
        </p:spPr>
        <p:txBody>
          <a:bodyPr anchor="b"/>
          <a:lstStyle>
            <a:lvl1pPr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996658"/>
            <a:ext cx="9858375" cy="1306413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130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260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438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25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9064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877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690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503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7964"/>
            <a:ext cx="9858375" cy="1154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64013"/>
            <a:ext cx="4835425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81503"/>
            <a:ext cx="4835425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64013"/>
            <a:ext cx="4859239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81503"/>
            <a:ext cx="4859239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9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9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59883"/>
            <a:ext cx="5786438" cy="4244115"/>
          </a:xfrm>
        </p:spPr>
        <p:txBody>
          <a:bodyPr/>
          <a:lstStyle>
            <a:lvl1pPr>
              <a:defRPr sz="2787"/>
            </a:lvl1pPr>
            <a:lvl2pPr>
              <a:defRPr sz="2438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5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59883"/>
            <a:ext cx="5786438" cy="4244115"/>
          </a:xfrm>
        </p:spPr>
        <p:txBody>
          <a:bodyPr anchor="t"/>
          <a:lstStyle>
            <a:lvl1pPr marL="0" indent="0">
              <a:buNone/>
              <a:defRPr sz="2787"/>
            </a:lvl1pPr>
            <a:lvl2pPr marL="398130" indent="0">
              <a:buNone/>
              <a:defRPr sz="2438"/>
            </a:lvl2pPr>
            <a:lvl3pPr marL="796260" indent="0">
              <a:buNone/>
              <a:defRPr sz="2090"/>
            </a:lvl3pPr>
            <a:lvl4pPr marL="1194389" indent="0">
              <a:buNone/>
              <a:defRPr sz="1742"/>
            </a:lvl4pPr>
            <a:lvl5pPr marL="1592519" indent="0">
              <a:buNone/>
              <a:defRPr sz="1742"/>
            </a:lvl5pPr>
            <a:lvl6pPr marL="1990649" indent="0">
              <a:buNone/>
              <a:defRPr sz="1742"/>
            </a:lvl6pPr>
            <a:lvl7pPr marL="2388779" indent="0">
              <a:buNone/>
              <a:defRPr sz="1742"/>
            </a:lvl7pPr>
            <a:lvl8pPr marL="2786908" indent="0">
              <a:buNone/>
              <a:defRPr sz="1742"/>
            </a:lvl8pPr>
            <a:lvl9pPr marL="3185038" indent="0">
              <a:buNone/>
              <a:defRPr sz="17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7964"/>
            <a:ext cx="9858375" cy="1154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89815"/>
            <a:ext cx="9858375" cy="378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35322"/>
            <a:ext cx="3857625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96260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065" indent="-199065" algn="l" defTabSz="796260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1pPr>
      <a:lvl2pPr marL="597195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32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45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79158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218971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58784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38410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1pPr>
      <a:lvl2pPr marL="39813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2pPr>
      <a:lvl3pPr marL="79626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3pPr>
      <a:lvl4pPr marL="119438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59251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199064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38877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78690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18503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295427" y="1291734"/>
            <a:ext cx="10962999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ADIPEC 2025 Editable exhibitor banner – 1200 </a:t>
            </a:r>
            <a:r>
              <a:rPr lang="en-US" sz="2400" b="1" dirty="0" err="1"/>
              <a:t>px</a:t>
            </a:r>
            <a:r>
              <a:rPr lang="en-US" sz="2400" b="1" dirty="0"/>
              <a:t> x 627 </a:t>
            </a:r>
            <a:r>
              <a:rPr lang="en-US" sz="2400" b="1" dirty="0" err="1"/>
              <a:t>px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400" dirty="0">
              <a:solidFill>
                <a:srgbClr val="FF0000"/>
              </a:solidFill>
            </a:endParaRPr>
          </a:p>
          <a:p>
            <a:endParaRPr lang="en-US" sz="2400" dirty="0"/>
          </a:p>
          <a:p>
            <a:r>
              <a:rPr lang="en-US" sz="2400" b="1" dirty="0"/>
              <a:t>To edit your banner:</a:t>
            </a:r>
          </a:p>
          <a:p>
            <a:r>
              <a:rPr lang="en-US" sz="2400" dirty="0"/>
              <a:t>Please insert your stand number and logo in the white spaces of the next slide.</a:t>
            </a:r>
          </a:p>
          <a:p>
            <a:endParaRPr lang="en-US" sz="2400" dirty="0"/>
          </a:p>
          <a:p>
            <a:r>
              <a:rPr lang="en-US" sz="2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0ABE8C7E-2A3E-8B41-E05F-E19F344B29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9406"/>
            <a:ext cx="2388290" cy="1951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blue and white card with white text&#10;&#10;AI-generated content may be incorrect.">
            <a:extLst>
              <a:ext uri="{FF2B5EF4-FFF2-40B4-BE49-F238E27FC236}">
                <a16:creationId xmlns:a16="http://schemas.microsoft.com/office/drawing/2014/main" id="{2485030A-01F7-DFCB-B384-827455A4D2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A8448D4-B7C5-512A-06E9-26E30080A223}"/>
              </a:ext>
            </a:extLst>
          </p:cNvPr>
          <p:cNvSpPr txBox="1"/>
          <p:nvPr/>
        </p:nvSpPr>
        <p:spPr>
          <a:xfrm>
            <a:off x="781774" y="4691713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957124D-203D-1CBC-FB0B-52A53679E4B2}"/>
              </a:ext>
            </a:extLst>
          </p:cNvPr>
          <p:cNvSpPr txBox="1"/>
          <p:nvPr/>
        </p:nvSpPr>
        <p:spPr>
          <a:xfrm>
            <a:off x="7326661" y="3680331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27213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in a crowd&#10;&#10;AI-generated content may be incorrect.">
            <a:extLst>
              <a:ext uri="{FF2B5EF4-FFF2-40B4-BE49-F238E27FC236}">
                <a16:creationId xmlns:a16="http://schemas.microsoft.com/office/drawing/2014/main" id="{9A0984FA-6B25-CF19-BEAD-6DC0194D90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09B06F8-C6DD-6217-AADD-2B6A858786C1}"/>
              </a:ext>
            </a:extLst>
          </p:cNvPr>
          <p:cNvSpPr txBox="1"/>
          <p:nvPr/>
        </p:nvSpPr>
        <p:spPr>
          <a:xfrm>
            <a:off x="781774" y="4691713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138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4</cp:revision>
  <dcterms:created xsi:type="dcterms:W3CDTF">2024-02-26T05:00:44Z</dcterms:created>
  <dcterms:modified xsi:type="dcterms:W3CDTF">2025-02-24T11:19:38Z</dcterms:modified>
</cp:coreProperties>
</file>