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32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830288-6E1B-4CBF-9D2C-EEAF92C40F89}" v="1" dt="2025-02-24T06:15:41.76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74" d="100"/>
          <a:sy n="74" d="100"/>
        </p:scale>
        <p:origin x="284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armeet Singh" userId="aa8cda56-e747-427a-91c9-07edffda6bc6" providerId="ADAL" clId="{20830288-6E1B-4CBF-9D2C-EEAF92C40F89}"/>
    <pc:docChg chg="modSld">
      <pc:chgData name="Parmeet Singh" userId="aa8cda56-e747-427a-91c9-07edffda6bc6" providerId="ADAL" clId="{20830288-6E1B-4CBF-9D2C-EEAF92C40F89}" dt="2025-02-24T11:19:05.506" v="12" actId="14100"/>
      <pc:docMkLst>
        <pc:docMk/>
      </pc:docMkLst>
      <pc:sldChg chg="modSp mod">
        <pc:chgData name="Parmeet Singh" userId="aa8cda56-e747-427a-91c9-07edffda6bc6" providerId="ADAL" clId="{20830288-6E1B-4CBF-9D2C-EEAF92C40F89}" dt="2025-02-24T06:16:21.848" v="6" actId="13926"/>
        <pc:sldMkLst>
          <pc:docMk/>
          <pc:sldMk cId="1800942799" sldId="256"/>
        </pc:sldMkLst>
        <pc:spChg chg="mod">
          <ac:chgData name="Parmeet Singh" userId="aa8cda56-e747-427a-91c9-07edffda6bc6" providerId="ADAL" clId="{20830288-6E1B-4CBF-9D2C-EEAF92C40F89}" dt="2025-02-24T06:16:16.873" v="5"/>
          <ac:spMkLst>
            <pc:docMk/>
            <pc:sldMk cId="1800942799" sldId="256"/>
            <ac:spMk id="4" creationId="{31842AC0-7062-E7BB-3F71-AEDA8E9B9369}"/>
          </ac:spMkLst>
        </pc:spChg>
        <pc:spChg chg="mod">
          <ac:chgData name="Parmeet Singh" userId="aa8cda56-e747-427a-91c9-07edffda6bc6" providerId="ADAL" clId="{20830288-6E1B-4CBF-9D2C-EEAF92C40F89}" dt="2025-02-24T06:16:21.848" v="6" actId="13926"/>
          <ac:spMkLst>
            <pc:docMk/>
            <pc:sldMk cId="1800942799" sldId="256"/>
            <ac:spMk id="5" creationId="{FD727865-EDA3-896B-5A73-20DCAA0C8920}"/>
          </ac:spMkLst>
        </pc:spChg>
      </pc:sldChg>
      <pc:sldChg chg="addSp modSp mod">
        <pc:chgData name="Parmeet Singh" userId="aa8cda56-e747-427a-91c9-07edffda6bc6" providerId="ADAL" clId="{20830288-6E1B-4CBF-9D2C-EEAF92C40F89}" dt="2025-02-24T11:19:05.506" v="12" actId="14100"/>
        <pc:sldMkLst>
          <pc:docMk/>
          <pc:sldMk cId="1270921013" sldId="257"/>
        </pc:sldMkLst>
        <pc:spChg chg="mod">
          <ac:chgData name="Parmeet Singh" userId="aa8cda56-e747-427a-91c9-07edffda6bc6" providerId="ADAL" clId="{20830288-6E1B-4CBF-9D2C-EEAF92C40F89}" dt="2025-02-24T11:19:05.506" v="12" actId="14100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Parmeet Singh" userId="aa8cda56-e747-427a-91c9-07edffda6bc6" providerId="ADAL" clId="{20830288-6E1B-4CBF-9D2C-EEAF92C40F89}" dt="2025-02-24T06:15:45.942" v="4" actId="1076"/>
          <ac:picMkLst>
            <pc:docMk/>
            <pc:sldMk cId="1270921013" sldId="257"/>
            <ac:picMk id="4" creationId="{F657B68D-F07D-F1A9-7A56-730E2A7D1C68}"/>
          </ac:picMkLst>
        </pc:picChg>
      </pc:sldChg>
      <pc:sldChg chg="modSp mod">
        <pc:chgData name="Parmeet Singh" userId="aa8cda56-e747-427a-91c9-07edffda6bc6" providerId="ADAL" clId="{20830288-6E1B-4CBF-9D2C-EEAF92C40F89}" dt="2025-02-24T06:16:25.977" v="7"/>
        <pc:sldMkLst>
          <pc:docMk/>
          <pc:sldMk cId="4139816050" sldId="258"/>
        </pc:sldMkLst>
        <pc:spChg chg="mod">
          <ac:chgData name="Parmeet Singh" userId="aa8cda56-e747-427a-91c9-07edffda6bc6" providerId="ADAL" clId="{20830288-6E1B-4CBF-9D2C-EEAF92C40F89}" dt="2025-02-24T06:16:25.977" v="7"/>
          <ac:spMkLst>
            <pc:docMk/>
            <pc:sldMk cId="4139816050" sldId="258"/>
            <ac:spMk id="4" creationId="{28BDBEE1-5325-F510-787C-C1FC7E62D5F8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680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517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6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831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227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601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98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00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500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58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48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2/24/2025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264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631064" y="2550017"/>
            <a:ext cx="9350063" cy="612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/>
              <a:t>ADIPEC 2025 Editable exhibitor banner – 1080 px x 1080 </a:t>
            </a:r>
            <a:r>
              <a:rPr lang="en-US" sz="2800" b="1" dirty="0" err="1"/>
              <a:t>px</a:t>
            </a:r>
            <a:endParaRPr lang="en-US" sz="2800" b="1" dirty="0"/>
          </a:p>
          <a:p>
            <a:endParaRPr lang="en-US" sz="2800" b="1" dirty="0"/>
          </a:p>
          <a:p>
            <a:r>
              <a:rPr lang="en-US" sz="2800" dirty="0">
                <a:solidFill>
                  <a:srgbClr val="FF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Please note: The image in the PPT might look blurry until you save it as an image, then it will show in the correct banner size.</a:t>
            </a:r>
            <a:endParaRPr lang="en-US" sz="2800" dirty="0">
              <a:solidFill>
                <a:srgbClr val="FF0000"/>
              </a:solidFill>
            </a:endParaRPr>
          </a:p>
          <a:p>
            <a:endParaRPr lang="en-US" sz="2800" dirty="0"/>
          </a:p>
          <a:p>
            <a:r>
              <a:rPr lang="en-US" sz="2800" b="1" dirty="0"/>
              <a:t>To edit your banner:</a:t>
            </a:r>
          </a:p>
          <a:p>
            <a:r>
              <a:rPr lang="en-US" sz="2800" dirty="0"/>
              <a:t>Please insert your stand number and logo in the white spaces of the next slide.</a:t>
            </a:r>
          </a:p>
          <a:p>
            <a:endParaRPr lang="en-US" sz="2800" dirty="0"/>
          </a:p>
          <a:p>
            <a:r>
              <a:rPr lang="en-US" sz="2800" b="1" dirty="0"/>
              <a:t>To save your banner: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2800" dirty="0"/>
              <a:t>Click on ‘File’ &gt; ‘Save as’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2800" dirty="0"/>
              <a:t>Choose your file destination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2800" dirty="0"/>
              <a:t>Under ‘Save as file type’ choose JPEG or PNG</a:t>
            </a:r>
          </a:p>
        </p:txBody>
      </p:sp>
      <p:pic>
        <p:nvPicPr>
          <p:cNvPr id="4" name="Picture 3" descr="A logo with blue circles and text&#10;&#10;AI-generated content may be incorrect.">
            <a:extLst>
              <a:ext uri="{FF2B5EF4-FFF2-40B4-BE49-F238E27FC236}">
                <a16:creationId xmlns:a16="http://schemas.microsoft.com/office/drawing/2014/main" id="{F657B68D-F07D-F1A9-7A56-730E2A7D1C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4151"/>
            <a:ext cx="3581400" cy="2926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card&#10;&#10;AI-generated content may be incorrect.">
            <a:extLst>
              <a:ext uri="{FF2B5EF4-FFF2-40B4-BE49-F238E27FC236}">
                <a16:creationId xmlns:a16="http://schemas.microsoft.com/office/drawing/2014/main" id="{1A13DDFF-3932-E08C-00D8-0B5A9481D1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1842AC0-7062-E7BB-3F71-AEDA8E9B9369}"/>
              </a:ext>
            </a:extLst>
          </p:cNvPr>
          <p:cNvSpPr txBox="1"/>
          <p:nvPr/>
        </p:nvSpPr>
        <p:spPr>
          <a:xfrm>
            <a:off x="518791" y="7777729"/>
            <a:ext cx="3501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D727865-EDA3-896B-5A73-20DCAA0C8920}"/>
              </a:ext>
            </a:extLst>
          </p:cNvPr>
          <p:cNvSpPr txBox="1"/>
          <p:nvPr/>
        </p:nvSpPr>
        <p:spPr>
          <a:xfrm>
            <a:off x="5734735" y="7537727"/>
            <a:ext cx="3501956" cy="480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19" b="1" dirty="0">
                <a:solidFill>
                  <a:srgbClr val="1F325E"/>
                </a:solidFill>
                <a:latin typeface="Helvetica" pitchFamily="2" charset="0"/>
              </a:rPr>
              <a:t>INSERT LOGO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blue and white cover with a group of people&#10;&#10;AI-generated content may be incorrect.">
            <a:extLst>
              <a:ext uri="{FF2B5EF4-FFF2-40B4-BE49-F238E27FC236}">
                <a16:creationId xmlns:a16="http://schemas.microsoft.com/office/drawing/2014/main" id="{603142BD-2117-206B-E9BA-5DC33CE2B9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8BDBEE1-5325-F510-787C-C1FC7E62D5F8}"/>
              </a:ext>
            </a:extLst>
          </p:cNvPr>
          <p:cNvSpPr txBox="1"/>
          <p:nvPr/>
        </p:nvSpPr>
        <p:spPr>
          <a:xfrm>
            <a:off x="518791" y="7777729"/>
            <a:ext cx="35019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4139816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160</TotalTime>
  <Words>99</Words>
  <Application>Microsoft Office PowerPoint</Application>
  <PresentationFormat>Custom</PresentationFormat>
  <Paragraphs>14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Parmeet Singh</cp:lastModifiedBy>
  <cp:revision>4</cp:revision>
  <dcterms:created xsi:type="dcterms:W3CDTF">2024-02-26T05:00:44Z</dcterms:created>
  <dcterms:modified xsi:type="dcterms:W3CDTF">2025-02-24T11:19:07Z</dcterms:modified>
</cp:coreProperties>
</file>