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6" r:id="rId3"/>
    <p:sldId id="258" r:id="rId4"/>
  </p:sldIdLst>
  <p:sldSz cx="10287000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C553344-7538-4D17-A0E0-330B7CCC14CF}" v="1" dt="2025-02-24T06:17:02.7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89" autoAdjust="0"/>
    <p:restoredTop sz="94660"/>
  </p:normalViewPr>
  <p:slideViewPr>
    <p:cSldViewPr snapToGrid="0">
      <p:cViewPr varScale="1">
        <p:scale>
          <a:sx n="42" d="100"/>
          <a:sy n="42" d="100"/>
        </p:scale>
        <p:origin x="388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rmeet Singh" userId="aa8cda56-e747-427a-91c9-07edffda6bc6" providerId="ADAL" clId="{4C553344-7538-4D17-A0E0-330B7CCC14CF}"/>
    <pc:docChg chg="modSld">
      <pc:chgData name="Parmeet Singh" userId="aa8cda56-e747-427a-91c9-07edffda6bc6" providerId="ADAL" clId="{4C553344-7538-4D17-A0E0-330B7CCC14CF}" dt="2025-02-24T11:19:23.483" v="13" actId="255"/>
      <pc:docMkLst>
        <pc:docMk/>
      </pc:docMkLst>
      <pc:sldChg chg="modSp mod">
        <pc:chgData name="Parmeet Singh" userId="aa8cda56-e747-427a-91c9-07edffda6bc6" providerId="ADAL" clId="{4C553344-7538-4D17-A0E0-330B7CCC14CF}" dt="2025-02-24T06:17:33.761" v="5" actId="13926"/>
        <pc:sldMkLst>
          <pc:docMk/>
          <pc:sldMk cId="1800942799" sldId="256"/>
        </pc:sldMkLst>
        <pc:spChg chg="mod">
          <ac:chgData name="Parmeet Singh" userId="aa8cda56-e747-427a-91c9-07edffda6bc6" providerId="ADAL" clId="{4C553344-7538-4D17-A0E0-330B7CCC14CF}" dt="2025-02-24T06:17:29.664" v="4"/>
          <ac:spMkLst>
            <pc:docMk/>
            <pc:sldMk cId="1800942799" sldId="256"/>
            <ac:spMk id="6" creationId="{0D85AFED-EA53-4E1A-E9C8-F75211D5CF66}"/>
          </ac:spMkLst>
        </pc:spChg>
        <pc:spChg chg="mod">
          <ac:chgData name="Parmeet Singh" userId="aa8cda56-e747-427a-91c9-07edffda6bc6" providerId="ADAL" clId="{4C553344-7538-4D17-A0E0-330B7CCC14CF}" dt="2025-02-24T06:17:33.761" v="5" actId="13926"/>
          <ac:spMkLst>
            <pc:docMk/>
            <pc:sldMk cId="1800942799" sldId="256"/>
            <ac:spMk id="7" creationId="{B9399C11-12CD-122F-FD8E-C226A14169D6}"/>
          </ac:spMkLst>
        </pc:spChg>
      </pc:sldChg>
      <pc:sldChg chg="addSp modSp mod">
        <pc:chgData name="Parmeet Singh" userId="aa8cda56-e747-427a-91c9-07edffda6bc6" providerId="ADAL" clId="{4C553344-7538-4D17-A0E0-330B7CCC14CF}" dt="2025-02-24T11:19:23.483" v="13" actId="255"/>
        <pc:sldMkLst>
          <pc:docMk/>
          <pc:sldMk cId="1270921013" sldId="257"/>
        </pc:sldMkLst>
        <pc:spChg chg="mod">
          <ac:chgData name="Parmeet Singh" userId="aa8cda56-e747-427a-91c9-07edffda6bc6" providerId="ADAL" clId="{4C553344-7538-4D17-A0E0-330B7CCC14CF}" dt="2025-02-24T11:19:23.483" v="13" actId="255"/>
          <ac:spMkLst>
            <pc:docMk/>
            <pc:sldMk cId="1270921013" sldId="257"/>
            <ac:spMk id="2" creationId="{46628210-DC71-0478-1A74-59B4C61B0DEF}"/>
          </ac:spMkLst>
        </pc:spChg>
        <pc:picChg chg="add mod">
          <ac:chgData name="Parmeet Singh" userId="aa8cda56-e747-427a-91c9-07edffda6bc6" providerId="ADAL" clId="{4C553344-7538-4D17-A0E0-330B7CCC14CF}" dt="2025-02-24T06:21:09.317" v="9" actId="1076"/>
          <ac:picMkLst>
            <pc:docMk/>
            <pc:sldMk cId="1270921013" sldId="257"/>
            <ac:picMk id="3" creationId="{18029310-8D7B-2FF8-3509-A1F6CCC453BC}"/>
          </ac:picMkLst>
        </pc:picChg>
      </pc:sldChg>
      <pc:sldChg chg="modSp mod">
        <pc:chgData name="Parmeet Singh" userId="aa8cda56-e747-427a-91c9-07edffda6bc6" providerId="ADAL" clId="{4C553344-7538-4D17-A0E0-330B7CCC14CF}" dt="2025-02-24T06:27:20.093" v="11" actId="20577"/>
        <pc:sldMkLst>
          <pc:docMk/>
          <pc:sldMk cId="719826115" sldId="258"/>
        </pc:sldMkLst>
        <pc:spChg chg="mod">
          <ac:chgData name="Parmeet Singh" userId="aa8cda56-e747-427a-91c9-07edffda6bc6" providerId="ADAL" clId="{4C553344-7538-4D17-A0E0-330B7CCC14CF}" dt="2025-02-24T06:27:20.093" v="11" actId="20577"/>
          <ac:spMkLst>
            <pc:docMk/>
            <pc:sldMk cId="719826115" sldId="258"/>
            <ac:spMk id="7" creationId="{263971C4-1B99-1EDC-8013-4F15AB027CF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992968"/>
            <a:ext cx="8743950" cy="6366933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9605435"/>
            <a:ext cx="7715250" cy="4415365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03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342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973667"/>
            <a:ext cx="2218134" cy="154982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973667"/>
            <a:ext cx="6525816" cy="1549823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574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167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4559305"/>
            <a:ext cx="8872538" cy="7607299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12238572"/>
            <a:ext cx="8872538" cy="4000499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949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352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973671"/>
            <a:ext cx="8872538" cy="35348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4483101"/>
            <a:ext cx="4351883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6680200"/>
            <a:ext cx="4351883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4483101"/>
            <a:ext cx="4373315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6680200"/>
            <a:ext cx="4373315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989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519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33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2633138"/>
            <a:ext cx="5207794" cy="12996333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571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2633138"/>
            <a:ext cx="5207794" cy="12996333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060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973671"/>
            <a:ext cx="8872538" cy="35348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4868333"/>
            <a:ext cx="8872538" cy="11603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01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1022637" y="4314880"/>
            <a:ext cx="7921684" cy="12280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ADIPEC 2025 Editable exhibitor banner – 1080 px x 1920 </a:t>
            </a:r>
            <a:r>
              <a:rPr lang="en-US" sz="4400" b="1" dirty="0" err="1"/>
              <a:t>px</a:t>
            </a:r>
            <a:endParaRPr lang="en-US" sz="4400" b="1" dirty="0"/>
          </a:p>
          <a:p>
            <a:endParaRPr lang="en-US" sz="4400" b="1" dirty="0"/>
          </a:p>
          <a:p>
            <a:r>
              <a:rPr lang="en-US" sz="4400" dirty="0">
                <a:solidFill>
                  <a:srgbClr val="FF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Please note: The image in the PPT might look blurry until you save it as an image, then it will show in the correct banner size.</a:t>
            </a:r>
            <a:endParaRPr lang="en-US" sz="4400" dirty="0">
              <a:solidFill>
                <a:srgbClr val="FF0000"/>
              </a:solidFill>
            </a:endParaRPr>
          </a:p>
          <a:p>
            <a:endParaRPr lang="en-US" sz="4400" dirty="0"/>
          </a:p>
          <a:p>
            <a:r>
              <a:rPr lang="en-US" sz="4400" b="1" dirty="0"/>
              <a:t>To edit your banner:</a:t>
            </a:r>
          </a:p>
          <a:p>
            <a:r>
              <a:rPr lang="en-US" sz="4400" dirty="0"/>
              <a:t>Please insert your stand number and logo in the white spaces of the next slide.</a:t>
            </a:r>
          </a:p>
          <a:p>
            <a:endParaRPr lang="en-US" sz="4400" dirty="0"/>
          </a:p>
          <a:p>
            <a:r>
              <a:rPr lang="en-US" sz="4400" b="1" dirty="0"/>
              <a:t>To save your banner: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4400" dirty="0"/>
              <a:t>Click on ‘File’ &gt; ‘Save as’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4400" dirty="0"/>
              <a:t>Choose your file destination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4400" dirty="0"/>
              <a:t>Under ‘Save as file type’ choose JPEG or PNG</a:t>
            </a:r>
          </a:p>
        </p:txBody>
      </p:sp>
      <p:pic>
        <p:nvPicPr>
          <p:cNvPr id="3" name="Picture 2" descr="A logo with blue circles and text&#10;&#10;AI-generated content may be incorrect.">
            <a:extLst>
              <a:ext uri="{FF2B5EF4-FFF2-40B4-BE49-F238E27FC236}">
                <a16:creationId xmlns:a16="http://schemas.microsoft.com/office/drawing/2014/main" id="{18029310-8D7B-2FF8-3509-A1F6CCC453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608" y="635508"/>
            <a:ext cx="4910892" cy="4013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sign&#10;&#10;AI-generated content may be incorrect.">
            <a:extLst>
              <a:ext uri="{FF2B5EF4-FFF2-40B4-BE49-F238E27FC236}">
                <a16:creationId xmlns:a16="http://schemas.microsoft.com/office/drawing/2014/main" id="{E92DD800-D33B-E04C-0549-572B20B42B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D85AFED-EA53-4E1A-E9C8-F75211D5CF66}"/>
              </a:ext>
            </a:extLst>
          </p:cNvPr>
          <p:cNvSpPr txBox="1"/>
          <p:nvPr/>
        </p:nvSpPr>
        <p:spPr>
          <a:xfrm>
            <a:off x="966010" y="11061520"/>
            <a:ext cx="4611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9399C11-12CD-122F-FD8E-C226A14169D6}"/>
              </a:ext>
            </a:extLst>
          </p:cNvPr>
          <p:cNvSpPr txBox="1"/>
          <p:nvPr/>
        </p:nvSpPr>
        <p:spPr>
          <a:xfrm>
            <a:off x="1263190" y="14674760"/>
            <a:ext cx="4611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1F325E"/>
                </a:solidFill>
                <a:latin typeface="Helvetica" pitchFamily="2" charset="0"/>
              </a:rPr>
              <a:t>INSERT LOGO</a:t>
            </a:r>
          </a:p>
        </p:txBody>
      </p:sp>
    </p:spTree>
    <p:extLst>
      <p:ext uri="{BB962C8B-B14F-4D97-AF65-F5344CB8AC3E}">
        <p14:creationId xmlns:p14="http://schemas.microsoft.com/office/powerpoint/2010/main" val="1800942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sign&#10;&#10;AI-generated content may be incorrect.">
            <a:extLst>
              <a:ext uri="{FF2B5EF4-FFF2-40B4-BE49-F238E27FC236}">
                <a16:creationId xmlns:a16="http://schemas.microsoft.com/office/drawing/2014/main" id="{63B7AD6A-F52A-D4CD-8FC1-E032406E003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63971C4-1B99-1EDC-8013-4F15AB027CF5}"/>
              </a:ext>
            </a:extLst>
          </p:cNvPr>
          <p:cNvSpPr txBox="1"/>
          <p:nvPr/>
        </p:nvSpPr>
        <p:spPr>
          <a:xfrm>
            <a:off x="966010" y="11061520"/>
            <a:ext cx="4611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Helvetica" pitchFamily="2" charset="0"/>
              </a:rPr>
              <a:t>INSERT </a:t>
            </a:r>
            <a:r>
              <a:rPr lang="en-US" sz="3600" b="1">
                <a:solidFill>
                  <a:schemeClr val="bg1"/>
                </a:solidFill>
                <a:latin typeface="Helvetica" pitchFamily="2" charset="0"/>
              </a:rPr>
              <a:t>STAND No</a:t>
            </a:r>
            <a:endParaRPr lang="en-US" sz="3600" b="1" dirty="0">
              <a:solidFill>
                <a:schemeClr val="bg1"/>
              </a:solidFill>
              <a:latin typeface="Helvetica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8261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142</TotalTime>
  <Words>99</Words>
  <Application>Microsoft Office PowerPoint</Application>
  <PresentationFormat>Custom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Helvetica</vt:lpstr>
      <vt:lpstr>Office 2013 - 2022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Parmeet Singh</cp:lastModifiedBy>
  <cp:revision>4</cp:revision>
  <dcterms:created xsi:type="dcterms:W3CDTF">2024-02-26T05:00:44Z</dcterms:created>
  <dcterms:modified xsi:type="dcterms:W3CDTF">2025-02-24T11:19:25Z</dcterms:modified>
</cp:coreProperties>
</file>